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1250" r:id="rId8"/>
    <p:sldId id="1294" r:id="rId9"/>
    <p:sldId id="1293" r:id="rId10"/>
    <p:sldId id="1221" r:id="rId11"/>
    <p:sldId id="1289" r:id="rId12"/>
    <p:sldId id="1246" r:id="rId13"/>
    <p:sldId id="1247" r:id="rId14"/>
    <p:sldId id="1249" r:id="rId15"/>
    <p:sldId id="1269" r:id="rId16"/>
    <p:sldId id="1270" r:id="rId17"/>
    <p:sldId id="1271" r:id="rId18"/>
    <p:sldId id="1272" r:id="rId19"/>
    <p:sldId id="1273" r:id="rId20"/>
    <p:sldId id="1274" r:id="rId21"/>
    <p:sldId id="1275" r:id="rId22"/>
    <p:sldId id="1276" r:id="rId23"/>
    <p:sldId id="1295" r:id="rId24"/>
    <p:sldId id="1277" r:id="rId25"/>
    <p:sldId id="1280" r:id="rId26"/>
    <p:sldId id="1281" r:id="rId27"/>
    <p:sldId id="1282" r:id="rId28"/>
    <p:sldId id="1296" r:id="rId29"/>
    <p:sldId id="1297" r:id="rId30"/>
    <p:sldId id="1279" r:id="rId31"/>
    <p:sldId id="1287" r:id="rId32"/>
    <p:sldId id="1298" r:id="rId33"/>
    <p:sldId id="1286" r:id="rId34"/>
    <p:sldId id="1288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AD2A26"/>
    <a:srgbClr val="4C5252"/>
    <a:srgbClr val="8A8A8A"/>
    <a:srgbClr val="48504F"/>
    <a:srgbClr val="B60206"/>
    <a:srgbClr val="AD2B26"/>
    <a:srgbClr val="49504F"/>
    <a:srgbClr val="B70006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5090" autoAdjust="0"/>
  </p:normalViewPr>
  <p:slideViewPr>
    <p:cSldViewPr snapToGrid="0">
      <p:cViewPr varScale="1">
        <p:scale>
          <a:sx n="73" d="100"/>
          <a:sy n="73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720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188299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  <p:sldLayoutId id="2147483713" r:id="rId17"/>
    <p:sldLayoutId id="2147483715" r:id="rId18"/>
    <p:sldLayoutId id="214748371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19757"/>
            <a:ext cx="10541000" cy="1158875"/>
          </a:xfrm>
        </p:spPr>
        <p:txBody>
          <a:bodyPr/>
          <a:lstStyle/>
          <a:p>
            <a:r>
              <a:rPr kumimoji="1" lang="zh-CN" altLang="en-US" sz="5400"/>
              <a:t>会话跟踪技术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6317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80" y="1540198"/>
            <a:ext cx="9961585" cy="292163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Cookie </a:t>
            </a:r>
            <a:r>
              <a:rPr lang="zh-CN" altLang="en-US"/>
              <a:t>存活时间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默认情况下，</a:t>
            </a:r>
            <a:r>
              <a:rPr lang="en-US" altLang="zh-CN"/>
              <a:t>Cookie </a:t>
            </a:r>
            <a:r>
              <a:rPr lang="zh-CN" altLang="en-US"/>
              <a:t>存储在浏览器内存中，当浏览器关闭，内存释放，则</a:t>
            </a:r>
            <a:r>
              <a:rPr lang="en-US" altLang="zh-CN"/>
              <a:t>Cookie</a:t>
            </a:r>
            <a:r>
              <a:rPr lang="zh-CN" altLang="en-US"/>
              <a:t>被销毁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setMaxAge(int seconds)</a:t>
            </a:r>
            <a:r>
              <a:rPr lang="zh-CN" altLang="en-US"/>
              <a:t>：设置</a:t>
            </a:r>
            <a:r>
              <a:rPr lang="en-US" altLang="zh-CN"/>
              <a:t>Cookie</a:t>
            </a:r>
            <a:r>
              <a:rPr lang="zh-CN" altLang="en-US"/>
              <a:t>存活时间</a:t>
            </a:r>
            <a:endParaRPr lang="en-US" altLang="zh-CN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正数：将 </a:t>
            </a:r>
            <a:r>
              <a:rPr lang="en-US" altLang="zh-CN"/>
              <a:t>Cookie</a:t>
            </a:r>
            <a:r>
              <a:rPr lang="zh-CN" altLang="en-US"/>
              <a:t>写入浏览器所在电脑的硬盘，持久化存储。到时间自动删除</a:t>
            </a:r>
            <a:endParaRPr lang="en-US" altLang="zh-CN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负数：默认值，</a:t>
            </a:r>
            <a:r>
              <a:rPr lang="en-US" altLang="zh-CN"/>
              <a:t>Cookie</a:t>
            </a:r>
            <a:r>
              <a:rPr lang="zh-CN" altLang="en-US"/>
              <a:t>在当前浏览器内存中，当浏览器关闭，则 </a:t>
            </a:r>
            <a:r>
              <a:rPr lang="en-US" altLang="zh-CN"/>
              <a:t>Cookie</a:t>
            </a:r>
            <a:r>
              <a:rPr lang="zh-CN" altLang="en-US"/>
              <a:t>被销毁</a:t>
            </a:r>
            <a:endParaRPr lang="en-US" altLang="zh-CN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零：删除对应 </a:t>
            </a:r>
            <a:r>
              <a:rPr lang="en-US" altLang="zh-CN"/>
              <a:t>Cookie</a:t>
            </a:r>
          </a:p>
          <a:p>
            <a:r>
              <a:rPr lang="en-US" altLang="zh-CN"/>
              <a:t>Cookie </a:t>
            </a:r>
            <a:r>
              <a:rPr lang="zh-CN" altLang="en-US"/>
              <a:t>存储中文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Cookie </a:t>
            </a:r>
            <a:r>
              <a:rPr lang="zh-CN" altLang="en-US"/>
              <a:t>不能直接存储中文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如需要存储，则需要进行转码：</a:t>
            </a:r>
            <a:r>
              <a:rPr lang="en-US" altLang="zh-CN"/>
              <a:t>URL</a:t>
            </a:r>
            <a:r>
              <a:rPr lang="zh-CN" altLang="en-US"/>
              <a:t>编码</a:t>
            </a:r>
            <a:endParaRPr lang="en-US" altLang="zh-CN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791C1BD-1547-4EC9-A3F5-73B2271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 </a:t>
            </a:r>
            <a:r>
              <a:rPr lang="zh-CN" altLang="en-US"/>
              <a:t>使用细节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A36F6-9F11-4500-BCE1-568FB313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72" y="4001805"/>
            <a:ext cx="5947072" cy="204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7"/>
            <a:ext cx="5973761" cy="4379078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Session </a:t>
            </a:r>
            <a:r>
              <a:rPr lang="zh-CN" altLang="en-US">
                <a:solidFill>
                  <a:srgbClr val="C00000"/>
                </a:solidFill>
              </a:rPr>
              <a:t>基本使用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登录注册案例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3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rgbClr val="C00000"/>
                </a:solidFill>
              </a:rPr>
              <a:t>Session</a:t>
            </a:r>
            <a:endParaRPr lang="zh-CN" altLang="en-US" b="0">
              <a:solidFill>
                <a:srgbClr val="C00000"/>
              </a:solidFill>
            </a:endParaRPr>
          </a:p>
        </p:txBody>
      </p:sp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89273" y="1549529"/>
            <a:ext cx="9961585" cy="349954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服务端会话跟踪技术：将数据保存到服务端</a:t>
            </a:r>
            <a:endParaRPr lang="en-US" altLang="zh-CN"/>
          </a:p>
          <a:p>
            <a:r>
              <a:rPr lang="en-US" altLang="zh-CN"/>
              <a:t>JavaEE </a:t>
            </a:r>
            <a:r>
              <a:rPr lang="zh-CN" altLang="en-US"/>
              <a:t>提供 </a:t>
            </a:r>
            <a:r>
              <a:rPr lang="en-US" altLang="zh-CN"/>
              <a:t>HttpSession</a:t>
            </a:r>
            <a:r>
              <a:rPr lang="zh-CN" altLang="en-US"/>
              <a:t>接口，来实现一次会话的多次请求间数据共享功能</a:t>
            </a:r>
            <a:endParaRPr lang="en-US" altLang="zh-CN"/>
          </a:p>
          <a:p>
            <a:r>
              <a:rPr lang="zh-CN" altLang="en-US"/>
              <a:t>使用：</a:t>
            </a:r>
            <a:endParaRPr lang="en-US" altLang="zh-CN"/>
          </a:p>
          <a:p>
            <a:pPr lvl="1">
              <a:buFont typeface="+mj-lt"/>
              <a:buAutoNum type="arabicPeriod"/>
            </a:pPr>
            <a:r>
              <a:rPr lang="zh-CN" altLang="en-US"/>
              <a:t>获取</a:t>
            </a:r>
            <a:r>
              <a:rPr lang="en-US" altLang="zh-CN"/>
              <a:t>Session</a:t>
            </a:r>
            <a:r>
              <a:rPr lang="zh-CN" altLang="en-US"/>
              <a:t>对象</a:t>
            </a:r>
            <a:endParaRPr lang="en-US" altLang="zh-CN"/>
          </a:p>
          <a:p>
            <a:pPr lvl="1">
              <a:buFont typeface="+mj-lt"/>
              <a:buAutoNum type="arabicPeriod"/>
            </a:pPr>
            <a:endParaRPr lang="en-US" altLang="zh-CN"/>
          </a:p>
          <a:p>
            <a:pPr lvl="1">
              <a:buFont typeface="+mj-lt"/>
              <a:buAutoNum type="arabicPeriod"/>
            </a:pPr>
            <a:endParaRPr lang="en-US" altLang="zh-CN"/>
          </a:p>
          <a:p>
            <a:pPr lvl="1">
              <a:buFont typeface="+mj-lt"/>
              <a:buAutoNum type="arabicPeriod"/>
            </a:pPr>
            <a:r>
              <a:rPr lang="en-US" altLang="zh-CN"/>
              <a:t>Session</a:t>
            </a:r>
            <a:r>
              <a:rPr lang="zh-CN" altLang="en-US"/>
              <a:t>对象功能：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void setAttribute(String name, Object o)</a:t>
            </a:r>
            <a:r>
              <a:rPr lang="zh-CN" altLang="en-US"/>
              <a:t>：存储数据到 </a:t>
            </a:r>
            <a:r>
              <a:rPr lang="en-US" altLang="zh-CN"/>
              <a:t>session </a:t>
            </a:r>
            <a:r>
              <a:rPr lang="zh-CN" altLang="en-US"/>
              <a:t>域中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Object getAttribute(String name)</a:t>
            </a:r>
            <a:r>
              <a:rPr lang="zh-CN" altLang="en-US"/>
              <a:t>：根据 </a:t>
            </a:r>
            <a:r>
              <a:rPr lang="en-US" altLang="zh-CN"/>
              <a:t>key</a:t>
            </a:r>
            <a:r>
              <a:rPr lang="zh-CN" altLang="en-US"/>
              <a:t>，获取值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 </a:t>
            </a:r>
            <a:r>
              <a:rPr lang="en-US" altLang="zh-CN"/>
              <a:t>void removeAttribute(String name)</a:t>
            </a:r>
            <a:r>
              <a:rPr lang="zh-CN" altLang="en-US"/>
              <a:t>：根据 </a:t>
            </a:r>
            <a:r>
              <a:rPr lang="en-US" altLang="zh-CN"/>
              <a:t>key</a:t>
            </a:r>
            <a:r>
              <a:rPr lang="zh-CN" altLang="en-US"/>
              <a:t>，删除该键值对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B29F5D0F-BB95-48B4-88E3-124DDD7AA544}"/>
              </a:ext>
            </a:extLst>
          </p:cNvPr>
          <p:cNvSpPr txBox="1"/>
          <p:nvPr/>
        </p:nvSpPr>
        <p:spPr>
          <a:xfrm>
            <a:off x="1552402" y="3165733"/>
            <a:ext cx="420750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HttpSession session = </a:t>
            </a: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request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.getSession();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3890C29-7488-4E34-9FF5-4DFCA529BA1B}"/>
              </a:ext>
            </a:extLst>
          </p:cNvPr>
          <p:cNvSpPr/>
          <p:nvPr/>
        </p:nvSpPr>
        <p:spPr>
          <a:xfrm>
            <a:off x="9844884" y="4313257"/>
            <a:ext cx="2315653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BDA8016-A5CB-4444-AAFC-406E174E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3" y="4884805"/>
            <a:ext cx="1018234" cy="1033114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F5605B5-6FAC-4A6A-A416-086083DC88FB}"/>
              </a:ext>
            </a:extLst>
          </p:cNvPr>
          <p:cNvCxnSpPr>
            <a:cxnSpLocks/>
          </p:cNvCxnSpPr>
          <p:nvPr/>
        </p:nvCxnSpPr>
        <p:spPr>
          <a:xfrm>
            <a:off x="9040044" y="4942323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0BC09B-C766-42F0-8214-F5E621EB7C06}"/>
              </a:ext>
            </a:extLst>
          </p:cNvPr>
          <p:cNvCxnSpPr>
            <a:cxnSpLocks/>
          </p:cNvCxnSpPr>
          <p:nvPr/>
        </p:nvCxnSpPr>
        <p:spPr>
          <a:xfrm flipH="1">
            <a:off x="7746628" y="5098254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2394F288-9851-4E26-86BA-FB7ADE7EEE9D}"/>
              </a:ext>
            </a:extLst>
          </p:cNvPr>
          <p:cNvSpPr txBox="1">
            <a:spLocks/>
          </p:cNvSpPr>
          <p:nvPr/>
        </p:nvSpPr>
        <p:spPr>
          <a:xfrm>
            <a:off x="8477747" y="474113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F91F6453-0AF4-4BDB-B8DE-DDAE2EB33307}"/>
              </a:ext>
            </a:extLst>
          </p:cNvPr>
          <p:cNvSpPr txBox="1">
            <a:spLocks/>
          </p:cNvSpPr>
          <p:nvPr/>
        </p:nvSpPr>
        <p:spPr>
          <a:xfrm>
            <a:off x="8477747" y="491196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69C8629-592F-4902-808C-6D40D942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757" y="4741135"/>
            <a:ext cx="388883" cy="517536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94B886C2-49D0-421F-9F8B-0DA4213DC0EC}"/>
              </a:ext>
            </a:extLst>
          </p:cNvPr>
          <p:cNvSpPr/>
          <p:nvPr/>
        </p:nvSpPr>
        <p:spPr>
          <a:xfrm>
            <a:off x="10851779" y="4741135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69B887-100C-43E3-AB20-2C2E05A10105}"/>
              </a:ext>
            </a:extLst>
          </p:cNvPr>
          <p:cNvSpPr/>
          <p:nvPr/>
        </p:nvSpPr>
        <p:spPr>
          <a:xfrm>
            <a:off x="10850857" y="5618894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7D9276A-EEFF-4F11-93CA-4162885A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16" y="5651917"/>
            <a:ext cx="388883" cy="517536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C4C3321-F39C-40AC-ACA7-BB49FCD7A46F}"/>
              </a:ext>
            </a:extLst>
          </p:cNvPr>
          <p:cNvCxnSpPr>
            <a:cxnSpLocks/>
          </p:cNvCxnSpPr>
          <p:nvPr/>
        </p:nvCxnSpPr>
        <p:spPr>
          <a:xfrm>
            <a:off x="7746628" y="4942323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0700C78-3E58-4170-9E12-80A8F7946ABE}"/>
              </a:ext>
            </a:extLst>
          </p:cNvPr>
          <p:cNvCxnSpPr>
            <a:cxnSpLocks/>
          </p:cNvCxnSpPr>
          <p:nvPr/>
        </p:nvCxnSpPr>
        <p:spPr>
          <a:xfrm>
            <a:off x="9040044" y="5098254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6B626A-32A8-4B12-91B1-FDADEC6AA19B}"/>
              </a:ext>
            </a:extLst>
          </p:cNvPr>
          <p:cNvCxnSpPr>
            <a:cxnSpLocks/>
          </p:cNvCxnSpPr>
          <p:nvPr/>
        </p:nvCxnSpPr>
        <p:spPr>
          <a:xfrm>
            <a:off x="9040044" y="5811966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B6890AC-1342-4414-B18D-83E55832A1BA}"/>
              </a:ext>
            </a:extLst>
          </p:cNvPr>
          <p:cNvCxnSpPr>
            <a:cxnSpLocks/>
          </p:cNvCxnSpPr>
          <p:nvPr/>
        </p:nvCxnSpPr>
        <p:spPr>
          <a:xfrm flipH="1">
            <a:off x="7746628" y="5967897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15FEF841-A217-4B57-BC51-B28E013738C5}"/>
              </a:ext>
            </a:extLst>
          </p:cNvPr>
          <p:cNvSpPr txBox="1">
            <a:spLocks/>
          </p:cNvSpPr>
          <p:nvPr/>
        </p:nvSpPr>
        <p:spPr>
          <a:xfrm>
            <a:off x="8477747" y="561077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5D1BE614-9847-44D9-AF3E-74F7A457F5B6}"/>
              </a:ext>
            </a:extLst>
          </p:cNvPr>
          <p:cNvSpPr txBox="1">
            <a:spLocks/>
          </p:cNvSpPr>
          <p:nvPr/>
        </p:nvSpPr>
        <p:spPr>
          <a:xfrm>
            <a:off x="8477747" y="578161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490EB6C-1988-4E33-95FB-8F9A6141A338}"/>
              </a:ext>
            </a:extLst>
          </p:cNvPr>
          <p:cNvCxnSpPr>
            <a:cxnSpLocks/>
          </p:cNvCxnSpPr>
          <p:nvPr/>
        </p:nvCxnSpPr>
        <p:spPr>
          <a:xfrm>
            <a:off x="7746628" y="5811966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128D769-ADE2-4F9A-BF3B-6B2957866D20}"/>
              </a:ext>
            </a:extLst>
          </p:cNvPr>
          <p:cNvCxnSpPr>
            <a:cxnSpLocks/>
          </p:cNvCxnSpPr>
          <p:nvPr/>
        </p:nvCxnSpPr>
        <p:spPr>
          <a:xfrm>
            <a:off x="9040044" y="5967897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0F76B036-64E3-4E1C-8B0D-BF516E778F1A}"/>
              </a:ext>
            </a:extLst>
          </p:cNvPr>
          <p:cNvSpPr/>
          <p:nvPr/>
        </p:nvSpPr>
        <p:spPr>
          <a:xfrm>
            <a:off x="10892340" y="5290154"/>
            <a:ext cx="991604" cy="30750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Session</a:t>
            </a:r>
            <a:endParaRPr lang="zh-CN" altLang="en-US" sz="105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0E3DCC-2ECB-44EA-8B73-2A791A0FD96B}"/>
              </a:ext>
            </a:extLst>
          </p:cNvPr>
          <p:cNvCxnSpPr>
            <a:cxnSpLocks/>
            <a:stCxn id="33" idx="3"/>
            <a:endCxn id="64" idx="1"/>
          </p:cNvCxnSpPr>
          <p:nvPr/>
        </p:nvCxnSpPr>
        <p:spPr>
          <a:xfrm>
            <a:off x="10725640" y="4999903"/>
            <a:ext cx="311917" cy="335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C31A08-D8A3-4A35-B36F-C26952E96A91}"/>
              </a:ext>
            </a:extLst>
          </p:cNvPr>
          <p:cNvCxnSpPr>
            <a:stCxn id="36" idx="3"/>
            <a:endCxn id="64" idx="3"/>
          </p:cNvCxnSpPr>
          <p:nvPr/>
        </p:nvCxnSpPr>
        <p:spPr>
          <a:xfrm flipV="1">
            <a:off x="10698299" y="5552626"/>
            <a:ext cx="339258" cy="358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309AFD5-0922-4A24-B60E-087A227BF7EE}"/>
              </a:ext>
            </a:extLst>
          </p:cNvPr>
          <p:cNvGrpSpPr/>
          <p:nvPr/>
        </p:nvGrpSpPr>
        <p:grpSpPr>
          <a:xfrm>
            <a:off x="6282403" y="5967897"/>
            <a:ext cx="880914" cy="343176"/>
            <a:chOff x="2822121" y="5901767"/>
            <a:chExt cx="880914" cy="343176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8C6EC4DD-7A40-4C1F-B155-9C7FEEC83D32}"/>
                </a:ext>
              </a:extLst>
            </p:cNvPr>
            <p:cNvSpPr/>
            <p:nvPr/>
          </p:nvSpPr>
          <p:spPr>
            <a:xfrm>
              <a:off x="2886691" y="5901767"/>
              <a:ext cx="721094" cy="20491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文本占位符 6">
              <a:extLst>
                <a:ext uri="{FF2B5EF4-FFF2-40B4-BE49-F238E27FC236}">
                  <a16:creationId xmlns:a16="http://schemas.microsoft.com/office/drawing/2014/main" id="{D6C7B65C-9CFE-439F-BFCC-029A6FC56E68}"/>
                </a:ext>
              </a:extLst>
            </p:cNvPr>
            <p:cNvSpPr txBox="1">
              <a:spLocks/>
            </p:cNvSpPr>
            <p:nvPr/>
          </p:nvSpPr>
          <p:spPr>
            <a:xfrm>
              <a:off x="2972056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57" name="文本占位符 6">
              <a:extLst>
                <a:ext uri="{FF2B5EF4-FFF2-40B4-BE49-F238E27FC236}">
                  <a16:creationId xmlns:a16="http://schemas.microsoft.com/office/drawing/2014/main" id="{E4FAA7B6-78C2-4773-A41B-FF29FEE12B9F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880914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username=zs</a:t>
              </a:r>
              <a:endParaRPr lang="zh-CN" altLang="en-US" sz="105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9F65440-B07E-4407-B337-0D6F01A1AF02}"/>
              </a:ext>
            </a:extLst>
          </p:cNvPr>
          <p:cNvGrpSpPr/>
          <p:nvPr/>
        </p:nvGrpSpPr>
        <p:grpSpPr>
          <a:xfrm>
            <a:off x="11217513" y="4877488"/>
            <a:ext cx="880914" cy="343176"/>
            <a:chOff x="2822121" y="5901767"/>
            <a:chExt cx="880914" cy="343176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5DCFA7E3-99C4-444C-A25A-138631EC8071}"/>
                </a:ext>
              </a:extLst>
            </p:cNvPr>
            <p:cNvSpPr/>
            <p:nvPr/>
          </p:nvSpPr>
          <p:spPr>
            <a:xfrm>
              <a:off x="2886691" y="5901767"/>
              <a:ext cx="721094" cy="20491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文本占位符 6">
              <a:extLst>
                <a:ext uri="{FF2B5EF4-FFF2-40B4-BE49-F238E27FC236}">
                  <a16:creationId xmlns:a16="http://schemas.microsoft.com/office/drawing/2014/main" id="{A102E1EE-17B5-43FE-8F91-A43347231AD0}"/>
                </a:ext>
              </a:extLst>
            </p:cNvPr>
            <p:cNvSpPr txBox="1">
              <a:spLocks/>
            </p:cNvSpPr>
            <p:nvPr/>
          </p:nvSpPr>
          <p:spPr>
            <a:xfrm>
              <a:off x="2972056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65" name="文本占位符 6">
              <a:extLst>
                <a:ext uri="{FF2B5EF4-FFF2-40B4-BE49-F238E27FC236}">
                  <a16:creationId xmlns:a16="http://schemas.microsoft.com/office/drawing/2014/main" id="{0E49396D-D8E5-47F5-9CC1-9DD10AD38ED6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880914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username=zs</a:t>
              </a:r>
              <a:endParaRPr lang="zh-CN" altLang="en-US" sz="105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B763DCB-65AF-4E61-873C-242D251A8A7E}"/>
              </a:ext>
            </a:extLst>
          </p:cNvPr>
          <p:cNvGrpSpPr/>
          <p:nvPr/>
        </p:nvGrpSpPr>
        <p:grpSpPr>
          <a:xfrm>
            <a:off x="11242414" y="5826277"/>
            <a:ext cx="833174" cy="343176"/>
            <a:chOff x="2822121" y="5901767"/>
            <a:chExt cx="833174" cy="343176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CDEED32-3132-4AB8-9941-8960C2C3F92D}"/>
                </a:ext>
              </a:extLst>
            </p:cNvPr>
            <p:cNvSpPr/>
            <p:nvPr/>
          </p:nvSpPr>
          <p:spPr>
            <a:xfrm>
              <a:off x="2886691" y="5901767"/>
              <a:ext cx="703834" cy="20758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文本占位符 6">
              <a:extLst>
                <a:ext uri="{FF2B5EF4-FFF2-40B4-BE49-F238E27FC236}">
                  <a16:creationId xmlns:a16="http://schemas.microsoft.com/office/drawing/2014/main" id="{3374FA01-069A-4912-B630-3DBAA2DD1F9D}"/>
                </a:ext>
              </a:extLst>
            </p:cNvPr>
            <p:cNvSpPr txBox="1">
              <a:spLocks/>
            </p:cNvSpPr>
            <p:nvPr/>
          </p:nvSpPr>
          <p:spPr>
            <a:xfrm>
              <a:off x="2954796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69" name="文本占位符 6">
              <a:extLst>
                <a:ext uri="{FF2B5EF4-FFF2-40B4-BE49-F238E27FC236}">
                  <a16:creationId xmlns:a16="http://schemas.microsoft.com/office/drawing/2014/main" id="{5D6535AF-1575-4BE5-B873-20FE873A4CAF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833174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username=zs</a:t>
              </a:r>
              <a:endParaRPr lang="zh-CN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9569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1" grpId="0"/>
      <p:bldP spid="32" grpId="0"/>
      <p:bldP spid="34" grpId="0"/>
      <p:bldP spid="35" grpId="0"/>
      <p:bldP spid="42" grpId="0"/>
      <p:bldP spid="43" grpId="0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6"/>
            <a:ext cx="5973761" cy="446785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Session </a:t>
            </a:r>
            <a:r>
              <a:rPr lang="zh-CN" altLang="en-US">
                <a:solidFill>
                  <a:srgbClr val="C00000"/>
                </a:solidFill>
              </a:rPr>
              <a:t>原理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登录注册案例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3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80" y="1540199"/>
            <a:ext cx="9961585" cy="56237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Session</a:t>
            </a:r>
            <a:r>
              <a:rPr lang="zh-CN" altLang="en-US"/>
              <a:t>是基于</a:t>
            </a:r>
            <a:r>
              <a:rPr lang="en-US" altLang="zh-CN"/>
              <a:t>Cookie</a:t>
            </a:r>
            <a:r>
              <a:rPr lang="zh-CN" altLang="en-US"/>
              <a:t>实现的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791C1BD-1547-4EC9-A3F5-73B2271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 </a:t>
            </a:r>
            <a:r>
              <a:rPr lang="zh-CN" altLang="en-US"/>
              <a:t>原理</a:t>
            </a:r>
          </a:p>
        </p:txBody>
      </p:sp>
      <p:sp>
        <p:nvSpPr>
          <p:cNvPr id="51" name="文本占位符 6">
            <a:extLst>
              <a:ext uri="{FF2B5EF4-FFF2-40B4-BE49-F238E27FC236}">
                <a16:creationId xmlns:a16="http://schemas.microsoft.com/office/drawing/2014/main" id="{C41B6625-1C7C-4569-B2A3-767C1A2E0D53}"/>
              </a:ext>
            </a:extLst>
          </p:cNvPr>
          <p:cNvSpPr txBox="1">
            <a:spLocks/>
          </p:cNvSpPr>
          <p:nvPr/>
        </p:nvSpPr>
        <p:spPr>
          <a:xfrm>
            <a:off x="3215972" y="3538802"/>
            <a:ext cx="262034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>
                <a:solidFill>
                  <a:srgbClr val="C00000"/>
                </a:solidFill>
              </a:rPr>
              <a:t>set-cookie</a:t>
            </a:r>
            <a:r>
              <a:rPr lang="en-US" altLang="zh-CN" sz="1200"/>
              <a:t>:JSESSIONID=10</a:t>
            </a:r>
            <a:endParaRPr lang="zh-CN" altLang="en-US" sz="1200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DA5A8C7E-500D-4DE8-AE1F-55503C17BE2A}"/>
              </a:ext>
            </a:extLst>
          </p:cNvPr>
          <p:cNvSpPr txBox="1">
            <a:spLocks/>
          </p:cNvSpPr>
          <p:nvPr/>
        </p:nvSpPr>
        <p:spPr>
          <a:xfrm>
            <a:off x="3215972" y="3804390"/>
            <a:ext cx="221968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>
                <a:solidFill>
                  <a:srgbClr val="C00000"/>
                </a:solidFill>
              </a:rPr>
              <a:t>cookie</a:t>
            </a:r>
            <a:r>
              <a:rPr lang="en-US" altLang="zh-CN" sz="1200"/>
              <a:t>: JSESSIONID =10</a:t>
            </a:r>
            <a:endParaRPr lang="zh-CN" altLang="en-US" sz="120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C0409CFE-CFA0-484C-BC88-95E5E819A1BD}"/>
              </a:ext>
            </a:extLst>
          </p:cNvPr>
          <p:cNvSpPr txBox="1"/>
          <p:nvPr/>
        </p:nvSpPr>
        <p:spPr>
          <a:xfrm>
            <a:off x="6420224" y="3258418"/>
            <a:ext cx="339129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HttpSession session = req.getSession();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454620D0-D585-4217-AEDC-16DCA68E30EB}"/>
              </a:ext>
            </a:extLst>
          </p:cNvPr>
          <p:cNvSpPr txBox="1"/>
          <p:nvPr/>
        </p:nvSpPr>
        <p:spPr>
          <a:xfrm>
            <a:off x="6420224" y="4173553"/>
            <a:ext cx="339129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HttpSession session = req.getSession();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152D9A8-ACA5-4687-8E13-50C30728BA31}"/>
              </a:ext>
            </a:extLst>
          </p:cNvPr>
          <p:cNvSpPr/>
          <p:nvPr/>
        </p:nvSpPr>
        <p:spPr>
          <a:xfrm>
            <a:off x="7711440" y="3741470"/>
            <a:ext cx="812821" cy="27819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Session</a:t>
            </a:r>
            <a:endParaRPr lang="zh-CN" altLang="en-US" sz="105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ACC3B25-2E5C-45D8-847D-5CBF76086F0F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8115873" y="3566195"/>
            <a:ext cx="1978" cy="17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DBD472F-4E16-4A93-9E80-9856F304EA55}"/>
              </a:ext>
            </a:extLst>
          </p:cNvPr>
          <p:cNvCxnSpPr>
            <a:cxnSpLocks/>
            <a:stCxn id="27" idx="0"/>
            <a:endCxn id="28" idx="4"/>
          </p:cNvCxnSpPr>
          <p:nvPr/>
        </p:nvCxnSpPr>
        <p:spPr>
          <a:xfrm flipV="1">
            <a:off x="8115873" y="4019669"/>
            <a:ext cx="1978" cy="153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E7EEA609-6FF2-4679-9FDF-BDA380757CF7}"/>
              </a:ext>
            </a:extLst>
          </p:cNvPr>
          <p:cNvSpPr txBox="1">
            <a:spLocks/>
          </p:cNvSpPr>
          <p:nvPr/>
        </p:nvSpPr>
        <p:spPr>
          <a:xfrm>
            <a:off x="8661334" y="3660027"/>
            <a:ext cx="105930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id:10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C6B1C7-CFAB-483B-8468-A6515F4E81DE}"/>
              </a:ext>
            </a:extLst>
          </p:cNvPr>
          <p:cNvSpPr/>
          <p:nvPr/>
        </p:nvSpPr>
        <p:spPr>
          <a:xfrm>
            <a:off x="5394804" y="2692725"/>
            <a:ext cx="5069995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E16C1E6-147B-42D3-9B53-9EEEFB85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98" y="3224913"/>
            <a:ext cx="1018234" cy="1033114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769B9C-F568-4E87-A176-6789F389A767}"/>
              </a:ext>
            </a:extLst>
          </p:cNvPr>
          <p:cNvCxnSpPr>
            <a:cxnSpLocks/>
          </p:cNvCxnSpPr>
          <p:nvPr/>
        </p:nvCxnSpPr>
        <p:spPr>
          <a:xfrm>
            <a:off x="4589964" y="3321791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C959549-58B9-4D20-A936-40B9D9BE9188}"/>
              </a:ext>
            </a:extLst>
          </p:cNvPr>
          <p:cNvCxnSpPr>
            <a:cxnSpLocks/>
          </p:cNvCxnSpPr>
          <p:nvPr/>
        </p:nvCxnSpPr>
        <p:spPr>
          <a:xfrm flipH="1">
            <a:off x="3296548" y="3477722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52B5F1BE-C049-4E38-B418-7D50652CA520}"/>
              </a:ext>
            </a:extLst>
          </p:cNvPr>
          <p:cNvSpPr txBox="1">
            <a:spLocks/>
          </p:cNvSpPr>
          <p:nvPr/>
        </p:nvSpPr>
        <p:spPr>
          <a:xfrm>
            <a:off x="4027667" y="31206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48" name="文本占位符 6">
            <a:extLst>
              <a:ext uri="{FF2B5EF4-FFF2-40B4-BE49-F238E27FC236}">
                <a16:creationId xmlns:a16="http://schemas.microsoft.com/office/drawing/2014/main" id="{0C56D658-D5D3-47A9-8799-52E0E1A60472}"/>
              </a:ext>
            </a:extLst>
          </p:cNvPr>
          <p:cNvSpPr txBox="1">
            <a:spLocks/>
          </p:cNvSpPr>
          <p:nvPr/>
        </p:nvSpPr>
        <p:spPr>
          <a:xfrm>
            <a:off x="4027667" y="329143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D5F243F-0AF0-4AF2-A02C-6B39404E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77" y="3120603"/>
            <a:ext cx="388883" cy="517536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DF54B15-5B8E-4653-B3D6-5586448A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36" y="4031385"/>
            <a:ext cx="388883" cy="517536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39924ED-CEC4-4015-8DCF-F9D75D8FDE9C}"/>
              </a:ext>
            </a:extLst>
          </p:cNvPr>
          <p:cNvCxnSpPr>
            <a:cxnSpLocks/>
          </p:cNvCxnSpPr>
          <p:nvPr/>
        </p:nvCxnSpPr>
        <p:spPr>
          <a:xfrm>
            <a:off x="3296548" y="3321791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BF04A4F-763F-4B6B-A7B0-A41DCCC3AB60}"/>
              </a:ext>
            </a:extLst>
          </p:cNvPr>
          <p:cNvCxnSpPr>
            <a:cxnSpLocks/>
          </p:cNvCxnSpPr>
          <p:nvPr/>
        </p:nvCxnSpPr>
        <p:spPr>
          <a:xfrm flipV="1">
            <a:off x="4589964" y="3473104"/>
            <a:ext cx="1148166" cy="4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52D4196-C690-43A7-AFD4-6A70B00747DC}"/>
              </a:ext>
            </a:extLst>
          </p:cNvPr>
          <p:cNvCxnSpPr>
            <a:cxnSpLocks/>
          </p:cNvCxnSpPr>
          <p:nvPr/>
        </p:nvCxnSpPr>
        <p:spPr>
          <a:xfrm>
            <a:off x="4589964" y="4191434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80C20F5-D21E-479A-9F5F-D7341C8635B4}"/>
              </a:ext>
            </a:extLst>
          </p:cNvPr>
          <p:cNvCxnSpPr>
            <a:cxnSpLocks/>
          </p:cNvCxnSpPr>
          <p:nvPr/>
        </p:nvCxnSpPr>
        <p:spPr>
          <a:xfrm flipH="1">
            <a:off x="3256323" y="4357898"/>
            <a:ext cx="845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6">
            <a:extLst>
              <a:ext uri="{FF2B5EF4-FFF2-40B4-BE49-F238E27FC236}">
                <a16:creationId xmlns:a16="http://schemas.microsoft.com/office/drawing/2014/main" id="{CC0E7444-6B98-43AD-9CF5-29C940D83A42}"/>
              </a:ext>
            </a:extLst>
          </p:cNvPr>
          <p:cNvSpPr txBox="1">
            <a:spLocks/>
          </p:cNvSpPr>
          <p:nvPr/>
        </p:nvSpPr>
        <p:spPr>
          <a:xfrm>
            <a:off x="4027667" y="399024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0" name="文本占位符 6">
            <a:extLst>
              <a:ext uri="{FF2B5EF4-FFF2-40B4-BE49-F238E27FC236}">
                <a16:creationId xmlns:a16="http://schemas.microsoft.com/office/drawing/2014/main" id="{2D72A1FF-14D8-4548-ADB7-ECF596DB6FF3}"/>
              </a:ext>
            </a:extLst>
          </p:cNvPr>
          <p:cNvSpPr txBox="1">
            <a:spLocks/>
          </p:cNvSpPr>
          <p:nvPr/>
        </p:nvSpPr>
        <p:spPr>
          <a:xfrm>
            <a:off x="4027667" y="416107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0956A6E-CB71-4234-A8A4-2C9F365FB7B9}"/>
              </a:ext>
            </a:extLst>
          </p:cNvPr>
          <p:cNvCxnSpPr>
            <a:cxnSpLocks/>
          </p:cNvCxnSpPr>
          <p:nvPr/>
        </p:nvCxnSpPr>
        <p:spPr>
          <a:xfrm>
            <a:off x="3283139" y="4187634"/>
            <a:ext cx="81911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5F2566-5031-47C6-94D0-91BDDE010906}"/>
              </a:ext>
            </a:extLst>
          </p:cNvPr>
          <p:cNvCxnSpPr>
            <a:cxnSpLocks/>
          </p:cNvCxnSpPr>
          <p:nvPr/>
        </p:nvCxnSpPr>
        <p:spPr>
          <a:xfrm>
            <a:off x="4589964" y="4347365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5BCF221-CB27-4DB1-9028-2F742E6C5A84}"/>
              </a:ext>
            </a:extLst>
          </p:cNvPr>
          <p:cNvGrpSpPr/>
          <p:nvPr/>
        </p:nvGrpSpPr>
        <p:grpSpPr>
          <a:xfrm>
            <a:off x="1894096" y="4413957"/>
            <a:ext cx="1480293" cy="750078"/>
            <a:chOff x="2870743" y="5901768"/>
            <a:chExt cx="688678" cy="405197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E2CD6A5-2B93-4051-963A-05D73448386B}"/>
                </a:ext>
              </a:extLst>
            </p:cNvPr>
            <p:cNvSpPr/>
            <p:nvPr/>
          </p:nvSpPr>
          <p:spPr>
            <a:xfrm>
              <a:off x="2870743" y="5901768"/>
              <a:ext cx="456803" cy="18476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文本占位符 6">
              <a:extLst>
                <a:ext uri="{FF2B5EF4-FFF2-40B4-BE49-F238E27FC236}">
                  <a16:creationId xmlns:a16="http://schemas.microsoft.com/office/drawing/2014/main" id="{D8AC33B9-A4BE-428A-A3C8-7236A461CBB0}"/>
                </a:ext>
              </a:extLst>
            </p:cNvPr>
            <p:cNvSpPr txBox="1">
              <a:spLocks/>
            </p:cNvSpPr>
            <p:nvPr/>
          </p:nvSpPr>
          <p:spPr>
            <a:xfrm>
              <a:off x="2978812" y="6122200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74" name="文本占位符 6">
              <a:extLst>
                <a:ext uri="{FF2B5EF4-FFF2-40B4-BE49-F238E27FC236}">
                  <a16:creationId xmlns:a16="http://schemas.microsoft.com/office/drawing/2014/main" id="{DFDC937B-DEA5-4693-8783-C4DC6B71434D}"/>
                </a:ext>
              </a:extLst>
            </p:cNvPr>
            <p:cNvSpPr txBox="1">
              <a:spLocks/>
            </p:cNvSpPr>
            <p:nvPr/>
          </p:nvSpPr>
          <p:spPr>
            <a:xfrm>
              <a:off x="2878103" y="5917528"/>
              <a:ext cx="648989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JSESSIONID=10</a:t>
              </a:r>
              <a:endParaRPr lang="zh-CN" altLang="en-US" sz="105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181DD4E1-672B-4904-83F7-A89A1A76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16" y="2035869"/>
            <a:ext cx="1018234" cy="1033114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A4E54-2B03-49DA-BE16-2D78E575316A}"/>
              </a:ext>
            </a:extLst>
          </p:cNvPr>
          <p:cNvCxnSpPr>
            <a:cxnSpLocks/>
          </p:cNvCxnSpPr>
          <p:nvPr/>
        </p:nvCxnSpPr>
        <p:spPr>
          <a:xfrm>
            <a:off x="3205841" y="2633960"/>
            <a:ext cx="2565158" cy="532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4C89E5B-69A4-4711-80C1-1EB4C446E427}"/>
              </a:ext>
            </a:extLst>
          </p:cNvPr>
          <p:cNvSpPr txBox="1">
            <a:spLocks/>
          </p:cNvSpPr>
          <p:nvPr/>
        </p:nvSpPr>
        <p:spPr>
          <a:xfrm>
            <a:off x="3857043" y="247191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326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26" grpId="0" animBg="1"/>
      <p:bldP spid="27" grpId="0" animBg="1"/>
      <p:bldP spid="28" grpId="0" animBg="1"/>
      <p:bldP spid="40" grpId="0"/>
      <p:bldP spid="25" grpId="0" animBg="1"/>
      <p:bldP spid="33" grpId="0"/>
      <p:bldP spid="48" grpId="0"/>
      <p:bldP spid="59" grpId="0"/>
      <p:bldP spid="60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7"/>
            <a:ext cx="5973761" cy="4272546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Session </a:t>
            </a:r>
            <a:r>
              <a:rPr lang="zh-CN" altLang="en-US">
                <a:solidFill>
                  <a:srgbClr val="C00000"/>
                </a:solidFill>
              </a:rPr>
              <a:t>使用细节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登录注册案例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10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80" y="1540198"/>
            <a:ext cx="9961585" cy="42020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Session </a:t>
            </a:r>
            <a:r>
              <a:rPr lang="zh-CN" altLang="en-US"/>
              <a:t>钝化、活化：</a:t>
            </a:r>
            <a:endParaRPr lang="en-US" altLang="zh-CN"/>
          </a:p>
          <a:p>
            <a:pPr lvl="1"/>
            <a:r>
              <a:rPr lang="zh-CN" altLang="en-US"/>
              <a:t>服务器重启后，</a:t>
            </a:r>
            <a:r>
              <a:rPr lang="en-US" altLang="zh-CN"/>
              <a:t>Session</a:t>
            </a:r>
            <a:r>
              <a:rPr lang="zh-CN" altLang="en-US"/>
              <a:t>中的数据是否还在？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钝化：在服务器正常关闭后，</a:t>
            </a:r>
            <a:r>
              <a:rPr lang="en-US" altLang="zh-CN"/>
              <a:t> Tomcat</a:t>
            </a:r>
            <a:r>
              <a:rPr lang="zh-CN" altLang="en-US"/>
              <a:t>会自动将 </a:t>
            </a:r>
            <a:r>
              <a:rPr lang="en-US" altLang="zh-CN"/>
              <a:t>Session</a:t>
            </a:r>
            <a:r>
              <a:rPr lang="zh-CN" altLang="en-US"/>
              <a:t>数据写入硬盘的文件中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活化：再次启动服务器后，从文件中加载数据到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en-US" altLang="zh-CN"/>
          </a:p>
          <a:p>
            <a:r>
              <a:rPr lang="en-US" altLang="zh-CN"/>
              <a:t>Seesion </a:t>
            </a:r>
            <a:r>
              <a:rPr lang="zh-CN" altLang="en-US"/>
              <a:t>销毁：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latin typeface="Arial Unicode MS"/>
              </a:rPr>
              <a:t>默认情况下，无操作，</a:t>
            </a:r>
            <a:r>
              <a:rPr lang="en-US" altLang="zh-CN">
                <a:solidFill>
                  <a:srgbClr val="000000"/>
                </a:solidFill>
                <a:latin typeface="Arial Unicode MS"/>
              </a:rPr>
              <a:t>30</a:t>
            </a:r>
            <a:r>
              <a:rPr lang="zh-CN" altLang="en-US">
                <a:solidFill>
                  <a:srgbClr val="000000"/>
                </a:solidFill>
                <a:latin typeface="Arial Unicode MS"/>
              </a:rPr>
              <a:t>分钟自动销毁</a:t>
            </a:r>
            <a:endParaRPr lang="en-US" altLang="zh-CN">
              <a:solidFill>
                <a:srgbClr val="000000"/>
              </a:solidFill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000000"/>
              </a:solidFill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solidFill>
                <a:srgbClr val="000000"/>
              </a:solidFill>
              <a:latin typeface="Arial Unicode M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调用 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Session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对象的 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</a:rPr>
              <a:t>invalidate()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方法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791C1BD-1547-4EC9-A3F5-73B2271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 </a:t>
            </a:r>
            <a:r>
              <a:rPr lang="zh-CN" altLang="en-US"/>
              <a:t>使用细节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4BFEA1-7E96-47D1-BE43-D58AB317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3" y="3733992"/>
            <a:ext cx="3840813" cy="8077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E7B7FA-0C4C-422C-AB9E-7086038C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059" y="2858510"/>
            <a:ext cx="6477561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9F2737-5613-40F5-856B-BACE2E3716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1"/>
            <a:ext cx="10749598" cy="3938339"/>
          </a:xfrm>
        </p:spPr>
        <p:txBody>
          <a:bodyPr/>
          <a:lstStyle/>
          <a:p>
            <a:r>
              <a:rPr lang="en-US" altLang="zh-CN"/>
              <a:t>Cookie </a:t>
            </a:r>
            <a:r>
              <a:rPr lang="zh-CN" altLang="en-US"/>
              <a:t>和 </a:t>
            </a:r>
            <a:r>
              <a:rPr lang="en-US" altLang="zh-CN"/>
              <a:t>Session </a:t>
            </a:r>
            <a:r>
              <a:rPr lang="zh-CN" altLang="en-US"/>
              <a:t>都是来完成一次会话内多次请求间</a:t>
            </a:r>
            <a:r>
              <a:rPr lang="zh-CN" altLang="en-US">
                <a:solidFill>
                  <a:srgbClr val="C00000"/>
                </a:solidFill>
              </a:rPr>
              <a:t>数据共享</a:t>
            </a:r>
            <a:r>
              <a:rPr lang="zh-CN" altLang="en-US"/>
              <a:t>的</a:t>
            </a:r>
            <a:endParaRPr lang="en-US" altLang="zh-CN"/>
          </a:p>
          <a:p>
            <a:r>
              <a:rPr lang="zh-CN" altLang="en-US"/>
              <a:t>区别：</a:t>
            </a:r>
            <a:endParaRPr lang="en-US" altLang="zh-CN"/>
          </a:p>
          <a:p>
            <a:pPr lvl="1"/>
            <a:r>
              <a:rPr lang="zh-CN" altLang="en-US"/>
              <a:t>存储位置：</a:t>
            </a:r>
            <a:r>
              <a:rPr lang="en-US" altLang="zh-CN"/>
              <a:t>Cookie </a:t>
            </a:r>
            <a:r>
              <a:rPr lang="zh-CN" altLang="en-US"/>
              <a:t>是将数据存储在客户端，</a:t>
            </a:r>
            <a:r>
              <a:rPr lang="en-US" altLang="zh-CN"/>
              <a:t>Session </a:t>
            </a:r>
            <a:r>
              <a:rPr lang="zh-CN" altLang="en-US"/>
              <a:t>将数据存储在服务端</a:t>
            </a:r>
            <a:endParaRPr lang="en-US" altLang="zh-CN"/>
          </a:p>
          <a:p>
            <a:pPr lvl="1"/>
            <a:r>
              <a:rPr lang="zh-CN" altLang="en-US"/>
              <a:t>安全性：</a:t>
            </a:r>
            <a:r>
              <a:rPr lang="en-US" altLang="zh-CN"/>
              <a:t>Cookie </a:t>
            </a:r>
            <a:r>
              <a:rPr lang="zh-CN" altLang="en-US"/>
              <a:t>不安全，</a:t>
            </a:r>
            <a:r>
              <a:rPr lang="en-US" altLang="zh-CN"/>
              <a:t>Session </a:t>
            </a:r>
            <a:r>
              <a:rPr lang="zh-CN" altLang="en-US"/>
              <a:t>安全</a:t>
            </a:r>
            <a:endParaRPr lang="en-US" altLang="zh-CN"/>
          </a:p>
          <a:p>
            <a:pPr lvl="1"/>
            <a:r>
              <a:rPr lang="zh-CN" altLang="en-US"/>
              <a:t>数据大小：</a:t>
            </a:r>
            <a:r>
              <a:rPr lang="en-US" altLang="zh-CN"/>
              <a:t>Cookie</a:t>
            </a:r>
            <a:r>
              <a:rPr lang="zh-CN" altLang="en-US"/>
              <a:t> 最大</a:t>
            </a:r>
            <a:r>
              <a:rPr lang="en-US" altLang="zh-CN"/>
              <a:t>3KB</a:t>
            </a:r>
            <a:r>
              <a:rPr lang="zh-CN" altLang="en-US"/>
              <a:t>，</a:t>
            </a:r>
            <a:r>
              <a:rPr lang="en-US" altLang="zh-CN"/>
              <a:t>Session </a:t>
            </a:r>
            <a:r>
              <a:rPr lang="zh-CN" altLang="en-US"/>
              <a:t>无大小限制</a:t>
            </a:r>
            <a:endParaRPr lang="en-US" altLang="zh-CN"/>
          </a:p>
          <a:p>
            <a:pPr lvl="1"/>
            <a:r>
              <a:rPr lang="zh-CN" altLang="en-US"/>
              <a:t>存储时间：</a:t>
            </a:r>
            <a:r>
              <a:rPr lang="en-US" altLang="zh-CN"/>
              <a:t>Cookie </a:t>
            </a:r>
            <a:r>
              <a:rPr lang="zh-CN" altLang="en-US"/>
              <a:t>可以长期存储，</a:t>
            </a:r>
            <a:r>
              <a:rPr lang="en-US" altLang="zh-CN"/>
              <a:t>Session </a:t>
            </a:r>
            <a:r>
              <a:rPr lang="zh-CN" altLang="en-US"/>
              <a:t>默认</a:t>
            </a:r>
            <a:r>
              <a:rPr lang="en-US" altLang="zh-CN"/>
              <a:t>30</a:t>
            </a:r>
            <a:r>
              <a:rPr lang="zh-CN" altLang="en-US"/>
              <a:t>分钟</a:t>
            </a:r>
            <a:endParaRPr lang="en-US" altLang="zh-CN"/>
          </a:p>
          <a:p>
            <a:pPr lvl="1"/>
            <a:r>
              <a:rPr lang="zh-CN" altLang="en-US"/>
              <a:t>服务器性能：</a:t>
            </a:r>
            <a:r>
              <a:rPr lang="en-US" altLang="zh-CN"/>
              <a:t>Cookie</a:t>
            </a:r>
            <a:r>
              <a:rPr lang="zh-CN" altLang="en-US"/>
              <a:t> 不占服务器资源，</a:t>
            </a:r>
            <a:r>
              <a:rPr lang="en-US" altLang="zh-CN"/>
              <a:t>Session </a:t>
            </a:r>
            <a:r>
              <a:rPr lang="zh-CN" altLang="en-US"/>
              <a:t>占用服务器资源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FDF14F-35D4-4B1D-BC32-2C58635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CFAEDE-2730-450B-A576-1D5087AE7703}"/>
              </a:ext>
            </a:extLst>
          </p:cNvPr>
          <p:cNvSpPr/>
          <p:nvPr/>
        </p:nvSpPr>
        <p:spPr>
          <a:xfrm>
            <a:off x="10009756" y="3377943"/>
            <a:ext cx="2019024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8C0F9-3B2A-4E0F-A94D-582B3925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85" y="3920929"/>
            <a:ext cx="852817" cy="86528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55F23D-4916-4065-9848-DA42DFADAABA}"/>
              </a:ext>
            </a:extLst>
          </p:cNvPr>
          <p:cNvCxnSpPr>
            <a:cxnSpLocks/>
          </p:cNvCxnSpPr>
          <p:nvPr/>
        </p:nvCxnSpPr>
        <p:spPr>
          <a:xfrm>
            <a:off x="9204915" y="4007009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408AD8-BC7A-43E3-B4A9-860B5B9CF506}"/>
              </a:ext>
            </a:extLst>
          </p:cNvPr>
          <p:cNvCxnSpPr>
            <a:cxnSpLocks/>
          </p:cNvCxnSpPr>
          <p:nvPr/>
        </p:nvCxnSpPr>
        <p:spPr>
          <a:xfrm flipH="1">
            <a:off x="7911499" y="4162940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5BBBF574-1D93-426A-B0C4-EDBE0835DAEC}"/>
              </a:ext>
            </a:extLst>
          </p:cNvPr>
          <p:cNvSpPr txBox="1">
            <a:spLocks/>
          </p:cNvSpPr>
          <p:nvPr/>
        </p:nvSpPr>
        <p:spPr>
          <a:xfrm>
            <a:off x="8642618" y="380582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6F3B8CC4-D170-400E-8CA5-21BECE13269B}"/>
              </a:ext>
            </a:extLst>
          </p:cNvPr>
          <p:cNvSpPr txBox="1">
            <a:spLocks/>
          </p:cNvSpPr>
          <p:nvPr/>
        </p:nvSpPr>
        <p:spPr>
          <a:xfrm>
            <a:off x="8642618" y="397665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3E8943-C7CD-4B0C-9D26-AF1966FC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628" y="3805821"/>
            <a:ext cx="388883" cy="51753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8FD9523-E85F-4B01-B500-3C45E8C64AD0}"/>
              </a:ext>
            </a:extLst>
          </p:cNvPr>
          <p:cNvSpPr/>
          <p:nvPr/>
        </p:nvSpPr>
        <p:spPr>
          <a:xfrm>
            <a:off x="11039058" y="3805821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6C6F9D-BBE0-4A1E-AB32-6BF4A7989FED}"/>
              </a:ext>
            </a:extLst>
          </p:cNvPr>
          <p:cNvSpPr/>
          <p:nvPr/>
        </p:nvSpPr>
        <p:spPr>
          <a:xfrm>
            <a:off x="11039058" y="4390596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9A45CF-79B9-4AB3-BCC5-53AB5798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628" y="4422570"/>
            <a:ext cx="388883" cy="517536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4B41B6-20BC-4936-99A5-BFB1CE71207E}"/>
              </a:ext>
            </a:extLst>
          </p:cNvPr>
          <p:cNvCxnSpPr>
            <a:cxnSpLocks/>
          </p:cNvCxnSpPr>
          <p:nvPr/>
        </p:nvCxnSpPr>
        <p:spPr>
          <a:xfrm>
            <a:off x="7911499" y="4007009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A201BD7-104D-4C88-8211-CBCA139DDD11}"/>
              </a:ext>
            </a:extLst>
          </p:cNvPr>
          <p:cNvCxnSpPr>
            <a:cxnSpLocks/>
          </p:cNvCxnSpPr>
          <p:nvPr/>
        </p:nvCxnSpPr>
        <p:spPr>
          <a:xfrm>
            <a:off x="9204915" y="4162940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1BFF63-B65C-45BD-8593-9A9F88369AF8}"/>
              </a:ext>
            </a:extLst>
          </p:cNvPr>
          <p:cNvCxnSpPr>
            <a:cxnSpLocks/>
          </p:cNvCxnSpPr>
          <p:nvPr/>
        </p:nvCxnSpPr>
        <p:spPr>
          <a:xfrm>
            <a:off x="9197140" y="4595754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991117-C25C-4857-A721-2B7685DE9D1D}"/>
              </a:ext>
            </a:extLst>
          </p:cNvPr>
          <p:cNvCxnSpPr>
            <a:cxnSpLocks/>
          </p:cNvCxnSpPr>
          <p:nvPr/>
        </p:nvCxnSpPr>
        <p:spPr>
          <a:xfrm flipH="1">
            <a:off x="7903724" y="4751685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42424A2C-F6A2-4D99-9415-003C7B395871}"/>
              </a:ext>
            </a:extLst>
          </p:cNvPr>
          <p:cNvSpPr txBox="1">
            <a:spLocks/>
          </p:cNvSpPr>
          <p:nvPr/>
        </p:nvSpPr>
        <p:spPr>
          <a:xfrm>
            <a:off x="8634843" y="439456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BA9207A1-4C6A-4ADC-AA9B-1DE66C2A0163}"/>
              </a:ext>
            </a:extLst>
          </p:cNvPr>
          <p:cNvSpPr txBox="1">
            <a:spLocks/>
          </p:cNvSpPr>
          <p:nvPr/>
        </p:nvSpPr>
        <p:spPr>
          <a:xfrm>
            <a:off x="8634843" y="456539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5A6D2C-DBDD-4F65-9827-F89F13836F1B}"/>
              </a:ext>
            </a:extLst>
          </p:cNvPr>
          <p:cNvCxnSpPr>
            <a:cxnSpLocks/>
          </p:cNvCxnSpPr>
          <p:nvPr/>
        </p:nvCxnSpPr>
        <p:spPr>
          <a:xfrm>
            <a:off x="7903724" y="4595754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726379C-C5F9-4407-AF0E-8CDD49F73701}"/>
              </a:ext>
            </a:extLst>
          </p:cNvPr>
          <p:cNvCxnSpPr>
            <a:cxnSpLocks/>
          </p:cNvCxnSpPr>
          <p:nvPr/>
        </p:nvCxnSpPr>
        <p:spPr>
          <a:xfrm>
            <a:off x="9197140" y="4751685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D874728-280B-44FB-A320-CD6FA999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182" y="5305732"/>
            <a:ext cx="1105689" cy="7604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322744F-50CC-4723-9615-CFA5CFCF7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180" y="5179668"/>
            <a:ext cx="2872989" cy="15317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29E79D-778E-449B-90C6-D8DE15036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726" y="4688997"/>
            <a:ext cx="2941444" cy="19939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43F7FD-333B-4202-B238-ACC1DE51F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784" y="4286824"/>
            <a:ext cx="1952943" cy="2307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A65E39EA-28DD-4877-B4FF-CA6D266EB593}"/>
              </a:ext>
            </a:extLst>
          </p:cNvPr>
          <p:cNvGrpSpPr/>
          <p:nvPr/>
        </p:nvGrpSpPr>
        <p:grpSpPr>
          <a:xfrm>
            <a:off x="6996498" y="4848675"/>
            <a:ext cx="648989" cy="343176"/>
            <a:chOff x="2822121" y="5901767"/>
            <a:chExt cx="648989" cy="34317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F03D03A-2265-4206-A3ED-74530A3EEB7D}"/>
                </a:ext>
              </a:extLst>
            </p:cNvPr>
            <p:cNvSpPr/>
            <p:nvPr/>
          </p:nvSpPr>
          <p:spPr>
            <a:xfrm>
              <a:off x="2886691" y="5901767"/>
              <a:ext cx="496588" cy="2075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文本占位符 6">
              <a:extLst>
                <a:ext uri="{FF2B5EF4-FFF2-40B4-BE49-F238E27FC236}">
                  <a16:creationId xmlns:a16="http://schemas.microsoft.com/office/drawing/2014/main" id="{BCB51D3E-6D09-4357-A2CC-CCF9C4994983}"/>
                </a:ext>
              </a:extLst>
            </p:cNvPr>
            <p:cNvSpPr txBox="1">
              <a:spLocks/>
            </p:cNvSpPr>
            <p:nvPr/>
          </p:nvSpPr>
          <p:spPr>
            <a:xfrm>
              <a:off x="2884220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29" name="文本占位符 6">
              <a:extLst>
                <a:ext uri="{FF2B5EF4-FFF2-40B4-BE49-F238E27FC236}">
                  <a16:creationId xmlns:a16="http://schemas.microsoft.com/office/drawing/2014/main" id="{7421C235-1862-4FC2-AA43-C3A5FE351A58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648989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name=zs</a:t>
              </a:r>
              <a:endParaRPr lang="zh-CN" altLang="en-US" sz="1050"/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234C57BC-6B54-4367-BAB1-4B3FFB39B3C4}"/>
              </a:ext>
            </a:extLst>
          </p:cNvPr>
          <p:cNvSpPr/>
          <p:nvPr/>
        </p:nvSpPr>
        <p:spPr>
          <a:xfrm>
            <a:off x="11170077" y="4279176"/>
            <a:ext cx="812821" cy="27819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Session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8459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1" grpId="0"/>
      <p:bldP spid="12" grpId="0"/>
      <p:bldP spid="18" grpId="0"/>
      <p:bldP spid="19" grpId="0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7"/>
            <a:ext cx="5973761" cy="4272546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登录注册案例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登录注册案例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7F06639-365B-480A-A227-D2C1193E9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6980081" cy="1685720"/>
          </a:xfrm>
        </p:spPr>
        <p:txBody>
          <a:bodyPr/>
          <a:lstStyle/>
          <a:p>
            <a:r>
              <a:rPr lang="zh-CN" altLang="en-US"/>
              <a:t>需求说明：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完成用户登录功能，如果用户勾选“记住用户” ，则下次访问登录页面</a:t>
            </a:r>
            <a:r>
              <a:rPr lang="zh-CN" altLang="en-US">
                <a:solidFill>
                  <a:srgbClr val="C00000"/>
                </a:solidFill>
              </a:rPr>
              <a:t>自动</a:t>
            </a:r>
            <a:r>
              <a:rPr lang="zh-CN" altLang="en-US"/>
              <a:t>填充用户名密码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完成注册功能，并实现</a:t>
            </a:r>
            <a:r>
              <a:rPr lang="zh-CN" altLang="en-US">
                <a:solidFill>
                  <a:srgbClr val="C00000"/>
                </a:solidFill>
              </a:rPr>
              <a:t>验证码</a:t>
            </a:r>
            <a:r>
              <a:rPr lang="zh-CN" altLang="en-US"/>
              <a:t>功能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E6DED-42D4-485B-BB1A-61CE1457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27" y="3848167"/>
            <a:ext cx="2849260" cy="2588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81E2D8-34C1-4B86-82A5-B2DA19B7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09" y="3848167"/>
            <a:ext cx="2190336" cy="25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会话跟踪技术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0D80E08-5C55-444F-AE7C-E712ED92B416}"/>
              </a:ext>
            </a:extLst>
          </p:cNvPr>
          <p:cNvSpPr/>
          <p:nvPr/>
        </p:nvSpPr>
        <p:spPr>
          <a:xfrm>
            <a:off x="7865646" y="4160908"/>
            <a:ext cx="1598401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4E01FED-6C42-4085-B7B9-A876F8B1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75" y="4703894"/>
            <a:ext cx="852817" cy="86528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83586B-1258-4CD7-9E42-F3FFCDC8A941}"/>
              </a:ext>
            </a:extLst>
          </p:cNvPr>
          <p:cNvCxnSpPr>
            <a:cxnSpLocks/>
          </p:cNvCxnSpPr>
          <p:nvPr/>
        </p:nvCxnSpPr>
        <p:spPr>
          <a:xfrm>
            <a:off x="7060805" y="4789974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46287D-3969-4795-B727-CF5DB6C1DF54}"/>
              </a:ext>
            </a:extLst>
          </p:cNvPr>
          <p:cNvCxnSpPr>
            <a:cxnSpLocks/>
          </p:cNvCxnSpPr>
          <p:nvPr/>
        </p:nvCxnSpPr>
        <p:spPr>
          <a:xfrm flipH="1">
            <a:off x="5767389" y="4945905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543909C-F8CF-487A-971B-C52CA9D2EAF1}"/>
              </a:ext>
            </a:extLst>
          </p:cNvPr>
          <p:cNvSpPr txBox="1">
            <a:spLocks/>
          </p:cNvSpPr>
          <p:nvPr/>
        </p:nvSpPr>
        <p:spPr>
          <a:xfrm>
            <a:off x="6498508" y="458878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D46D8D93-7D97-469D-A3B6-33EDA2BDC4B2}"/>
              </a:ext>
            </a:extLst>
          </p:cNvPr>
          <p:cNvSpPr txBox="1">
            <a:spLocks/>
          </p:cNvSpPr>
          <p:nvPr/>
        </p:nvSpPr>
        <p:spPr>
          <a:xfrm>
            <a:off x="6498508" y="475961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527482-A77A-472D-8061-EB7905F8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18" y="4588786"/>
            <a:ext cx="388883" cy="517536"/>
          </a:xfrm>
          <a:prstGeom prst="rect">
            <a:avLst/>
          </a:prstGeom>
        </p:spPr>
      </p:pic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89273" y="1549529"/>
            <a:ext cx="10467305" cy="239286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会话：用户打开浏览器，访问</a:t>
            </a:r>
            <a:r>
              <a:rPr lang="en-US" altLang="zh-CN"/>
              <a:t>web</a:t>
            </a:r>
            <a:r>
              <a:rPr lang="zh-CN" altLang="en-US"/>
              <a:t>服务器的资源，会话建立，直到有一方断开连接，会话结束。在一次会话中可以包含</a:t>
            </a:r>
            <a:r>
              <a:rPr lang="zh-CN" altLang="en-US">
                <a:solidFill>
                  <a:srgbClr val="C00000"/>
                </a:solidFill>
              </a:rPr>
              <a:t>多次</a:t>
            </a:r>
            <a:r>
              <a:rPr lang="zh-CN" altLang="en-US"/>
              <a:t>请求和响应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9FBF39-0732-4DFE-B1D2-4528858889E2}"/>
              </a:ext>
            </a:extLst>
          </p:cNvPr>
          <p:cNvSpPr/>
          <p:nvPr/>
        </p:nvSpPr>
        <p:spPr>
          <a:xfrm>
            <a:off x="8894948" y="4588786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7A75E-995E-4595-9A58-B9DE8B9D2B20}"/>
              </a:ext>
            </a:extLst>
          </p:cNvPr>
          <p:cNvSpPr/>
          <p:nvPr/>
        </p:nvSpPr>
        <p:spPr>
          <a:xfrm>
            <a:off x="8894948" y="5173561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1CFE635-742A-4BBD-AF16-C2E8D7A3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18" y="5205535"/>
            <a:ext cx="388883" cy="517536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82834E-6FAA-4872-9CAA-45F71C2ED9AB}"/>
              </a:ext>
            </a:extLst>
          </p:cNvPr>
          <p:cNvCxnSpPr>
            <a:cxnSpLocks/>
          </p:cNvCxnSpPr>
          <p:nvPr/>
        </p:nvCxnSpPr>
        <p:spPr>
          <a:xfrm>
            <a:off x="5767389" y="4789974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A1A211B-B6BE-4E63-B1FC-56D74E738500}"/>
              </a:ext>
            </a:extLst>
          </p:cNvPr>
          <p:cNvCxnSpPr>
            <a:cxnSpLocks/>
          </p:cNvCxnSpPr>
          <p:nvPr/>
        </p:nvCxnSpPr>
        <p:spPr>
          <a:xfrm>
            <a:off x="7060805" y="4945905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05ADE0-1C84-4080-BF8F-AE063BD5B68A}"/>
              </a:ext>
            </a:extLst>
          </p:cNvPr>
          <p:cNvCxnSpPr>
            <a:cxnSpLocks/>
          </p:cNvCxnSpPr>
          <p:nvPr/>
        </p:nvCxnSpPr>
        <p:spPr>
          <a:xfrm>
            <a:off x="7053030" y="5378719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F06C92-1BCD-4340-8349-331C46564EC1}"/>
              </a:ext>
            </a:extLst>
          </p:cNvPr>
          <p:cNvCxnSpPr>
            <a:cxnSpLocks/>
          </p:cNvCxnSpPr>
          <p:nvPr/>
        </p:nvCxnSpPr>
        <p:spPr>
          <a:xfrm flipH="1">
            <a:off x="5759614" y="5534650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80C80F0-2441-4D8F-B6D4-49030000D717}"/>
              </a:ext>
            </a:extLst>
          </p:cNvPr>
          <p:cNvSpPr txBox="1">
            <a:spLocks/>
          </p:cNvSpPr>
          <p:nvPr/>
        </p:nvSpPr>
        <p:spPr>
          <a:xfrm>
            <a:off x="6490733" y="517753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5A722-D7C9-40B5-9038-BE1D395674E4}"/>
              </a:ext>
            </a:extLst>
          </p:cNvPr>
          <p:cNvSpPr txBox="1">
            <a:spLocks/>
          </p:cNvSpPr>
          <p:nvPr/>
        </p:nvSpPr>
        <p:spPr>
          <a:xfrm>
            <a:off x="6490733" y="534836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2EBB2D2-166E-4807-82C2-F8E184314153}"/>
              </a:ext>
            </a:extLst>
          </p:cNvPr>
          <p:cNvCxnSpPr>
            <a:cxnSpLocks/>
          </p:cNvCxnSpPr>
          <p:nvPr/>
        </p:nvCxnSpPr>
        <p:spPr>
          <a:xfrm>
            <a:off x="5759614" y="5378719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6CDC6D5-8E8E-4460-AE6C-B9EDD1C9D477}"/>
              </a:ext>
            </a:extLst>
          </p:cNvPr>
          <p:cNvCxnSpPr>
            <a:cxnSpLocks/>
          </p:cNvCxnSpPr>
          <p:nvPr/>
        </p:nvCxnSpPr>
        <p:spPr>
          <a:xfrm>
            <a:off x="7053030" y="5534650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/>
      <p:bldP spid="27" grpId="0"/>
      <p:bldP spid="2" grpId="0"/>
      <p:bldP spid="18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用户登录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034D9F-AB3C-4B77-81B8-C9E1BB7BD6E1}"/>
              </a:ext>
            </a:extLst>
          </p:cNvPr>
          <p:cNvSpPr/>
          <p:nvPr/>
        </p:nvSpPr>
        <p:spPr>
          <a:xfrm>
            <a:off x="2995148" y="3850772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FC3AD4-C6B8-4987-B0BB-5ABD899E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0" y="4842838"/>
            <a:ext cx="1052978" cy="106836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3D1C19-8B6A-4DAD-8031-40A8D58A34DF}"/>
              </a:ext>
            </a:extLst>
          </p:cNvPr>
          <p:cNvCxnSpPr>
            <a:cxnSpLocks/>
          </p:cNvCxnSpPr>
          <p:nvPr/>
        </p:nvCxnSpPr>
        <p:spPr>
          <a:xfrm flipH="1">
            <a:off x="1934510" y="5774348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7F9F426-B0F9-4EAA-BD82-7CCAFF2F491E}"/>
              </a:ext>
            </a:extLst>
          </p:cNvPr>
          <p:cNvSpPr txBox="1">
            <a:spLocks/>
          </p:cNvSpPr>
          <p:nvPr/>
        </p:nvSpPr>
        <p:spPr>
          <a:xfrm>
            <a:off x="2183977" y="447519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F1431B65-EC78-4554-9741-2B7E95E5174C}"/>
              </a:ext>
            </a:extLst>
          </p:cNvPr>
          <p:cNvSpPr txBox="1">
            <a:spLocks/>
          </p:cNvSpPr>
          <p:nvPr/>
        </p:nvSpPr>
        <p:spPr>
          <a:xfrm>
            <a:off x="2212280" y="577434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F97E78CE-8478-4CF3-9681-039F4E7AA83A}"/>
              </a:ext>
            </a:extLst>
          </p:cNvPr>
          <p:cNvSpPr/>
          <p:nvPr/>
        </p:nvSpPr>
        <p:spPr>
          <a:xfrm>
            <a:off x="4976870" y="4985787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8914977-2B4C-4512-8452-8A26468417EB}"/>
              </a:ext>
            </a:extLst>
          </p:cNvPr>
          <p:cNvCxnSpPr>
            <a:cxnSpLocks/>
          </p:cNvCxnSpPr>
          <p:nvPr/>
        </p:nvCxnSpPr>
        <p:spPr>
          <a:xfrm>
            <a:off x="1934510" y="4935398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4A0185E5-F3AD-4C56-8279-817FF17F5E75}"/>
              </a:ext>
            </a:extLst>
          </p:cNvPr>
          <p:cNvSpPr txBox="1">
            <a:spLocks/>
          </p:cNvSpPr>
          <p:nvPr/>
        </p:nvSpPr>
        <p:spPr>
          <a:xfrm>
            <a:off x="3246440" y="3955436"/>
            <a:ext cx="1251988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LoginServlet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BE5B40A-9A71-4072-8647-90CCD1942A1B}"/>
              </a:ext>
            </a:extLst>
          </p:cNvPr>
          <p:cNvSpPr/>
          <p:nvPr/>
        </p:nvSpPr>
        <p:spPr>
          <a:xfrm>
            <a:off x="5702839" y="3803574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FFBFED6-4A0F-4EB2-9155-E958954316DC}"/>
              </a:ext>
            </a:extLst>
          </p:cNvPr>
          <p:cNvSpPr/>
          <p:nvPr/>
        </p:nvSpPr>
        <p:spPr>
          <a:xfrm>
            <a:off x="8345134" y="3794757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7EBE6A5A-0DA6-4368-A1CC-B805A1FB26F9}"/>
              </a:ext>
            </a:extLst>
          </p:cNvPr>
          <p:cNvSpPr/>
          <p:nvPr/>
        </p:nvSpPr>
        <p:spPr>
          <a:xfrm>
            <a:off x="7693248" y="4995825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25647607-3AAC-4803-BDB5-73709E0DA618}"/>
              </a:ext>
            </a:extLst>
          </p:cNvPr>
          <p:cNvSpPr txBox="1">
            <a:spLocks/>
          </p:cNvSpPr>
          <p:nvPr/>
        </p:nvSpPr>
        <p:spPr>
          <a:xfrm>
            <a:off x="3412986" y="3240445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EDA95886-3EA8-489D-8BA8-C8906CFC630A}"/>
              </a:ext>
            </a:extLst>
          </p:cNvPr>
          <p:cNvSpPr txBox="1">
            <a:spLocks/>
          </p:cNvSpPr>
          <p:nvPr/>
        </p:nvSpPr>
        <p:spPr>
          <a:xfrm>
            <a:off x="6037065" y="3240445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E94BE239-6402-4DB8-8E57-7C2A02143059}"/>
              </a:ext>
            </a:extLst>
          </p:cNvPr>
          <p:cNvSpPr txBox="1">
            <a:spLocks/>
          </p:cNvSpPr>
          <p:nvPr/>
        </p:nvSpPr>
        <p:spPr>
          <a:xfrm>
            <a:off x="8894852" y="324044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A7DDC2-E147-4DBF-89FD-D1E4172B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8530" y="4448132"/>
            <a:ext cx="940720" cy="1287707"/>
          </a:xfrm>
          <a:prstGeom prst="rect">
            <a:avLst/>
          </a:prstGeom>
        </p:spPr>
      </p:pic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7EF1C4D4-FD6F-42B6-A32B-EE6E38780EAE}"/>
              </a:ext>
            </a:extLst>
          </p:cNvPr>
          <p:cNvSpPr/>
          <p:nvPr/>
        </p:nvSpPr>
        <p:spPr>
          <a:xfrm>
            <a:off x="10376094" y="4986070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284DE2-B028-418F-9B8A-3EBDB5DA5255}"/>
              </a:ext>
            </a:extLst>
          </p:cNvPr>
          <p:cNvSpPr/>
          <p:nvPr/>
        </p:nvSpPr>
        <p:spPr>
          <a:xfrm>
            <a:off x="5846946" y="4278205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login</a:t>
            </a:r>
          </a:p>
          <a:p>
            <a:pPr algn="ctr"/>
            <a:endParaRPr lang="en-US" altLang="zh-CN" sz="1200"/>
          </a:p>
          <a:p>
            <a:pPr algn="ctr"/>
            <a:r>
              <a:rPr lang="zh-CN" altLang="en-US" sz="1200"/>
              <a:t>调用</a:t>
            </a:r>
            <a:r>
              <a:rPr lang="en-US" altLang="zh-CN" sz="1200"/>
              <a:t>userMapper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F2867ABB-6CD5-46ED-A696-F72A3B70BD5E}"/>
              </a:ext>
            </a:extLst>
          </p:cNvPr>
          <p:cNvSpPr txBox="1">
            <a:spLocks/>
          </p:cNvSpPr>
          <p:nvPr/>
        </p:nvSpPr>
        <p:spPr>
          <a:xfrm>
            <a:off x="5993795" y="3833875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UserService</a:t>
            </a:r>
            <a:endParaRPr lang="zh-CN" altLang="en-US"/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0D69F9DC-8AAB-40EC-9A67-38820F6E63F2}"/>
              </a:ext>
            </a:extLst>
          </p:cNvPr>
          <p:cNvSpPr txBox="1">
            <a:spLocks/>
          </p:cNvSpPr>
          <p:nvPr/>
        </p:nvSpPr>
        <p:spPr>
          <a:xfrm>
            <a:off x="8628170" y="3869551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UserMapper</a:t>
            </a:r>
            <a:endParaRPr lang="zh-CN" altLang="en-US"/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41D0933A-E6F3-487F-B719-586CF46181AB}"/>
              </a:ext>
            </a:extLst>
          </p:cNvPr>
          <p:cNvSpPr txBox="1">
            <a:spLocks/>
          </p:cNvSpPr>
          <p:nvPr/>
        </p:nvSpPr>
        <p:spPr>
          <a:xfrm>
            <a:off x="3012416" y="4594486"/>
            <a:ext cx="1947239" cy="123669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接收用户名和密码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r>
              <a:rPr lang="en-US" altLang="zh-CN" sz="1200"/>
              <a:t>User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判断</a:t>
            </a:r>
            <a:r>
              <a:rPr lang="en-US" altLang="zh-CN" sz="1200"/>
              <a:t>User</a:t>
            </a:r>
            <a:r>
              <a:rPr lang="zh-CN" altLang="en-US" sz="1200"/>
              <a:t>是否为</a:t>
            </a:r>
            <a:r>
              <a:rPr lang="en-US" altLang="zh-CN" sz="1200"/>
              <a:t>null</a:t>
            </a:r>
            <a:endParaRPr lang="zh-CN" altLang="en-US" sz="14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FACBC31-A339-47C3-9E8B-E5880B1F9C3B}"/>
              </a:ext>
            </a:extLst>
          </p:cNvPr>
          <p:cNvSpPr/>
          <p:nvPr/>
        </p:nvSpPr>
        <p:spPr>
          <a:xfrm>
            <a:off x="8476138" y="4935398"/>
            <a:ext cx="1744412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User select(username,password)</a:t>
            </a:r>
            <a:endParaRPr lang="zh-CN" altLang="en-US" sz="9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2E64D-710A-44EC-AE1D-77B728353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908" y="5082868"/>
            <a:ext cx="1516120" cy="44591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D8B2C3E-766E-4819-B168-FF2545969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495" y="1559627"/>
            <a:ext cx="1457413" cy="13238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6C4649-1CA9-4889-B9AD-198F257D4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900" y="1031073"/>
            <a:ext cx="2192474" cy="84135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FF04BA0-AD90-4E7C-964D-C9E777791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2275" y="2383090"/>
            <a:ext cx="2107725" cy="75636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476BE44-B13B-4EBB-8F92-1FBD8768A8C3}"/>
              </a:ext>
            </a:extLst>
          </p:cNvPr>
          <p:cNvCxnSpPr>
            <a:stCxn id="30" idx="3"/>
            <a:endCxn id="9" idx="1"/>
          </p:cNvCxnSpPr>
          <p:nvPr/>
        </p:nvCxnSpPr>
        <p:spPr>
          <a:xfrm flipV="1">
            <a:off x="5867908" y="1451751"/>
            <a:ext cx="1511992" cy="769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A9CBB97-732C-499C-97EC-A465A0FDD8D3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5867908" y="2221552"/>
            <a:ext cx="1554367" cy="539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1521DA1F-E9AF-49B5-8F2A-E7D4E39975FC}"/>
              </a:ext>
            </a:extLst>
          </p:cNvPr>
          <p:cNvSpPr txBox="1">
            <a:spLocks/>
          </p:cNvSpPr>
          <p:nvPr/>
        </p:nvSpPr>
        <p:spPr>
          <a:xfrm>
            <a:off x="6096441" y="1295057"/>
            <a:ext cx="109263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/>
              <a:t>登录成功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84CD714F-ADD8-48B8-8B96-BC4EFA19D71B}"/>
              </a:ext>
            </a:extLst>
          </p:cNvPr>
          <p:cNvSpPr txBox="1">
            <a:spLocks/>
          </p:cNvSpPr>
          <p:nvPr/>
        </p:nvSpPr>
        <p:spPr>
          <a:xfrm>
            <a:off x="5993795" y="2498482"/>
            <a:ext cx="1092635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/>
              <a:t>登录失败</a:t>
            </a:r>
          </a:p>
        </p:txBody>
      </p:sp>
    </p:spTree>
    <p:extLst>
      <p:ext uri="{BB962C8B-B14F-4D97-AF65-F5344CB8AC3E}">
        <p14:creationId xmlns:p14="http://schemas.microsoft.com/office/powerpoint/2010/main" val="189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2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/>
      <p:bldP spid="25" grpId="0"/>
      <p:bldP spid="27" grpId="0" animBg="1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记住用户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D6250E-6194-4343-9ECB-F3A8BC37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1" y="4753368"/>
            <a:ext cx="1818553" cy="176790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E4A271A-222A-4BD8-B72C-125F191EF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51642"/>
            <a:ext cx="1999736" cy="1771354"/>
          </a:xfrm>
          <a:prstGeom prst="rect">
            <a:avLst/>
          </a:prstGeom>
        </p:spPr>
      </p:pic>
      <p:sp>
        <p:nvSpPr>
          <p:cNvPr id="37" name="箭头: 右 36">
            <a:extLst>
              <a:ext uri="{FF2B5EF4-FFF2-40B4-BE49-F238E27FC236}">
                <a16:creationId xmlns:a16="http://schemas.microsoft.com/office/drawing/2014/main" id="{A68AA2D9-8C01-4799-965E-B51712B4D886}"/>
              </a:ext>
            </a:extLst>
          </p:cNvPr>
          <p:cNvSpPr/>
          <p:nvPr/>
        </p:nvSpPr>
        <p:spPr>
          <a:xfrm>
            <a:off x="5456808" y="5637320"/>
            <a:ext cx="506150" cy="394421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占位符 16">
            <a:extLst>
              <a:ext uri="{FF2B5EF4-FFF2-40B4-BE49-F238E27FC236}">
                <a16:creationId xmlns:a16="http://schemas.microsoft.com/office/drawing/2014/main" id="{9F263386-C5B1-468A-83BE-3F85992D0D69}"/>
              </a:ext>
            </a:extLst>
          </p:cNvPr>
          <p:cNvSpPr txBox="1">
            <a:spLocks/>
          </p:cNvSpPr>
          <p:nvPr/>
        </p:nvSpPr>
        <p:spPr>
          <a:xfrm>
            <a:off x="2195450" y="1700530"/>
            <a:ext cx="7274371" cy="27873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如果用户勾选“记住用户” ，则下次访问登陆页面</a:t>
            </a:r>
            <a:r>
              <a:rPr lang="zh-CN" altLang="en-US">
                <a:solidFill>
                  <a:srgbClr val="C00000"/>
                </a:solidFill>
              </a:rPr>
              <a:t>自动</a:t>
            </a:r>
            <a:r>
              <a:rPr lang="zh-CN" altLang="en-US"/>
              <a:t>填充用户名密码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如何自动填充用户名和密码？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将用户名和密码写入</a:t>
            </a:r>
            <a:r>
              <a:rPr lang="en-US" altLang="zh-CN">
                <a:solidFill>
                  <a:srgbClr val="C00000"/>
                </a:solidFill>
              </a:rPr>
              <a:t>Cookie</a:t>
            </a:r>
            <a:r>
              <a:rPr lang="zh-CN" altLang="en-US"/>
              <a:t>中，并且持久化存储</a:t>
            </a:r>
            <a:r>
              <a:rPr lang="en-US" altLang="zh-CN"/>
              <a:t>Cookie ,</a:t>
            </a:r>
            <a:r>
              <a:rPr lang="zh-CN" altLang="en-US"/>
              <a:t>下次访问浏览器会自动携带</a:t>
            </a:r>
            <a:r>
              <a:rPr lang="en-US" altLang="zh-CN"/>
              <a:t>Cookie</a:t>
            </a: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在页面获取</a:t>
            </a:r>
            <a:r>
              <a:rPr lang="en-US" altLang="zh-CN"/>
              <a:t>Cookie</a:t>
            </a:r>
            <a:r>
              <a:rPr lang="zh-CN" altLang="en-US"/>
              <a:t>数据后，设置到用户名和密码框中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何时写</a:t>
            </a:r>
            <a:r>
              <a:rPr lang="en-US" altLang="zh-CN"/>
              <a:t>Cookie</a:t>
            </a:r>
            <a:r>
              <a:rPr lang="zh-CN" altLang="en-US"/>
              <a:t>？ 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登录成功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用户勾选记住用户复选框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76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记住用户 </a:t>
            </a:r>
            <a:r>
              <a:rPr lang="en-US" altLang="zh-CN"/>
              <a:t>-- </a:t>
            </a:r>
            <a:r>
              <a:rPr lang="zh-CN" altLang="en-US"/>
              <a:t>写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42" name="文本占位符 16">
            <a:extLst>
              <a:ext uri="{FF2B5EF4-FFF2-40B4-BE49-F238E27FC236}">
                <a16:creationId xmlns:a16="http://schemas.microsoft.com/office/drawing/2014/main" id="{9F263386-C5B1-468A-83BE-3F85992D0D69}"/>
              </a:ext>
            </a:extLst>
          </p:cNvPr>
          <p:cNvSpPr txBox="1">
            <a:spLocks/>
          </p:cNvSpPr>
          <p:nvPr/>
        </p:nvSpPr>
        <p:spPr>
          <a:xfrm>
            <a:off x="2195450" y="1700530"/>
            <a:ext cx="7274371" cy="278738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如果用户勾选“记住用户” ，则下次访问登陆页面</a:t>
            </a:r>
            <a:r>
              <a:rPr lang="zh-CN" altLang="en-US">
                <a:solidFill>
                  <a:srgbClr val="C00000"/>
                </a:solidFill>
              </a:rPr>
              <a:t>自动</a:t>
            </a:r>
            <a:r>
              <a:rPr lang="zh-CN" altLang="en-US"/>
              <a:t>填充用户名密码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如何自动填充用户名和密码？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将用户名和密码写入</a:t>
            </a:r>
            <a:r>
              <a:rPr lang="en-US" altLang="zh-CN">
                <a:solidFill>
                  <a:srgbClr val="C00000"/>
                </a:solidFill>
              </a:rPr>
              <a:t>Cookie</a:t>
            </a:r>
            <a:r>
              <a:rPr lang="zh-CN" altLang="en-US"/>
              <a:t>中，并且持久化存储</a:t>
            </a:r>
            <a:r>
              <a:rPr lang="en-US" altLang="zh-CN"/>
              <a:t>Cookie ,</a:t>
            </a:r>
            <a:r>
              <a:rPr lang="zh-CN" altLang="en-US"/>
              <a:t>下次访问浏览器会自动携带</a:t>
            </a:r>
            <a:r>
              <a:rPr lang="en-US" altLang="zh-CN"/>
              <a:t>Cookie</a:t>
            </a: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在页面获取</a:t>
            </a:r>
            <a:r>
              <a:rPr lang="en-US" altLang="zh-CN"/>
              <a:t>Cookie</a:t>
            </a:r>
            <a:r>
              <a:rPr lang="zh-CN" altLang="en-US"/>
              <a:t>数据后，设置到用户名和密码框中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何时写</a:t>
            </a:r>
            <a:r>
              <a:rPr lang="en-US" altLang="zh-CN"/>
              <a:t>Cookie</a:t>
            </a:r>
            <a:r>
              <a:rPr lang="zh-CN" altLang="en-US"/>
              <a:t>？ 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登录成功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用户勾选记住用户复选框</a:t>
            </a:r>
            <a:endParaRPr lang="en-US" altLang="zh-CN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388C737-84B5-491B-BC42-47D2EF3C29AF}"/>
              </a:ext>
            </a:extLst>
          </p:cNvPr>
          <p:cNvSpPr/>
          <p:nvPr/>
        </p:nvSpPr>
        <p:spPr>
          <a:xfrm>
            <a:off x="7388472" y="3787710"/>
            <a:ext cx="2098618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6E6D79-DF30-47F8-96BE-0BCFC2EE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54" y="4779776"/>
            <a:ext cx="1052978" cy="106836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FEFF50C-B879-4419-912A-A53C103B39DE}"/>
              </a:ext>
            </a:extLst>
          </p:cNvPr>
          <p:cNvCxnSpPr>
            <a:cxnSpLocks/>
          </p:cNvCxnSpPr>
          <p:nvPr/>
        </p:nvCxnSpPr>
        <p:spPr>
          <a:xfrm flipH="1">
            <a:off x="6327834" y="5711286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C75BA9D-F938-4205-A513-9CAB408F6D45}"/>
              </a:ext>
            </a:extLst>
          </p:cNvPr>
          <p:cNvSpPr txBox="1">
            <a:spLocks/>
          </p:cNvSpPr>
          <p:nvPr/>
        </p:nvSpPr>
        <p:spPr>
          <a:xfrm>
            <a:off x="6577301" y="441213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FE777426-FE04-4652-8F21-FD2B06D2912A}"/>
              </a:ext>
            </a:extLst>
          </p:cNvPr>
          <p:cNvSpPr txBox="1">
            <a:spLocks/>
          </p:cNvSpPr>
          <p:nvPr/>
        </p:nvSpPr>
        <p:spPr>
          <a:xfrm>
            <a:off x="6605604" y="571128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AB47D9E-1FBE-4D43-A803-A7DFDE6967F3}"/>
              </a:ext>
            </a:extLst>
          </p:cNvPr>
          <p:cNvCxnSpPr>
            <a:cxnSpLocks/>
          </p:cNvCxnSpPr>
          <p:nvPr/>
        </p:nvCxnSpPr>
        <p:spPr>
          <a:xfrm>
            <a:off x="6327834" y="4872336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FD196FC2-9BAF-4CA2-ABD0-4C2BE5311295}"/>
              </a:ext>
            </a:extLst>
          </p:cNvPr>
          <p:cNvSpPr txBox="1">
            <a:spLocks/>
          </p:cNvSpPr>
          <p:nvPr/>
        </p:nvSpPr>
        <p:spPr>
          <a:xfrm>
            <a:off x="7639764" y="3892374"/>
            <a:ext cx="1251988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LoginServlet</a:t>
            </a:r>
            <a:endParaRPr lang="zh-CN" altLang="en-US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534DF492-0458-4827-B159-29AB280ABB09}"/>
              </a:ext>
            </a:extLst>
          </p:cNvPr>
          <p:cNvSpPr txBox="1">
            <a:spLocks/>
          </p:cNvSpPr>
          <p:nvPr/>
        </p:nvSpPr>
        <p:spPr>
          <a:xfrm>
            <a:off x="7806310" y="3177383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4AE1139F-0A10-4148-9DA6-90391A94F264}"/>
              </a:ext>
            </a:extLst>
          </p:cNvPr>
          <p:cNvSpPr txBox="1">
            <a:spLocks/>
          </p:cNvSpPr>
          <p:nvPr/>
        </p:nvSpPr>
        <p:spPr>
          <a:xfrm>
            <a:off x="7405741" y="4531424"/>
            <a:ext cx="2081350" cy="18897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</a:t>
            </a:r>
            <a:r>
              <a:rPr lang="zh-CN" altLang="en-US" sz="1200"/>
              <a:t>接收用户名和密码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查询</a:t>
            </a:r>
            <a:r>
              <a:rPr lang="en-US" altLang="zh-CN" sz="1200"/>
              <a:t>User</a:t>
            </a:r>
          </a:p>
          <a:p>
            <a:pPr marL="0" indent="0">
              <a:buNone/>
            </a:pPr>
            <a:r>
              <a:rPr lang="en-US" altLang="zh-CN" sz="1200"/>
              <a:t>3.</a:t>
            </a:r>
            <a:r>
              <a:rPr lang="zh-CN" altLang="en-US" sz="1200"/>
              <a:t>判断</a:t>
            </a:r>
            <a:r>
              <a:rPr lang="en-US" altLang="zh-CN" sz="1200"/>
              <a:t>User</a:t>
            </a:r>
            <a:r>
              <a:rPr lang="zh-CN" altLang="en-US" sz="1200"/>
              <a:t>是否为</a:t>
            </a:r>
            <a:r>
              <a:rPr lang="en-US" altLang="zh-CN" sz="1200"/>
              <a:t>null</a:t>
            </a:r>
          </a:p>
          <a:p>
            <a:pPr marL="0" indent="0">
              <a:buNone/>
            </a:pPr>
            <a:r>
              <a:rPr lang="zh-CN" altLang="en-US" sz="1200"/>
              <a:t>   * 判断是否勾选记住用户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</a:t>
            </a:r>
            <a:r>
              <a:rPr lang="zh-CN" altLang="en-US" sz="1200"/>
              <a:t>* 勾选：写</a:t>
            </a:r>
            <a:r>
              <a:rPr lang="en-US" altLang="zh-CN" sz="1200"/>
              <a:t>Cookie</a:t>
            </a:r>
            <a:endParaRPr lang="zh-CN" altLang="en-US" sz="140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C116E8-B680-43D7-BA06-720514CC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4872336"/>
            <a:ext cx="1818553" cy="17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A471B64-35B8-4B7A-856F-6C475CA12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记住用户 </a:t>
            </a:r>
            <a:r>
              <a:rPr lang="en-US" altLang="zh-CN"/>
              <a:t>-- </a:t>
            </a:r>
            <a:r>
              <a:rPr lang="zh-CN" altLang="en-US"/>
              <a:t>获取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42" name="文本占位符 16">
            <a:extLst>
              <a:ext uri="{FF2B5EF4-FFF2-40B4-BE49-F238E27FC236}">
                <a16:creationId xmlns:a16="http://schemas.microsoft.com/office/drawing/2014/main" id="{9F263386-C5B1-468A-83BE-3F85992D0D69}"/>
              </a:ext>
            </a:extLst>
          </p:cNvPr>
          <p:cNvSpPr txBox="1">
            <a:spLocks/>
          </p:cNvSpPr>
          <p:nvPr/>
        </p:nvSpPr>
        <p:spPr>
          <a:xfrm>
            <a:off x="2195450" y="1700531"/>
            <a:ext cx="7274371" cy="17284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/>
              <a:t>如果用户勾选“记住用户” ，则下次访问登陆页面</a:t>
            </a:r>
            <a:r>
              <a:rPr lang="zh-CN" altLang="en-US">
                <a:solidFill>
                  <a:srgbClr val="C00000"/>
                </a:solidFill>
              </a:rPr>
              <a:t>自动</a:t>
            </a:r>
            <a:r>
              <a:rPr lang="zh-CN" altLang="en-US"/>
              <a:t>填充用户名密码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/>
              <a:t>如何自动填充用户名和密码？</a:t>
            </a:r>
            <a:endParaRPr lang="en-US" altLang="zh-CN"/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将用户名和密码写入</a:t>
            </a:r>
            <a:r>
              <a:rPr lang="en-US" altLang="zh-CN">
                <a:solidFill>
                  <a:srgbClr val="C00000"/>
                </a:solidFill>
              </a:rPr>
              <a:t>Cookie</a:t>
            </a:r>
            <a:r>
              <a:rPr lang="zh-CN" altLang="en-US"/>
              <a:t>中，并且持久化存储</a:t>
            </a:r>
            <a:r>
              <a:rPr lang="en-US" altLang="zh-CN"/>
              <a:t>Cookie ,</a:t>
            </a:r>
            <a:r>
              <a:rPr lang="zh-CN" altLang="en-US"/>
              <a:t>下次访问浏览器会自动携带</a:t>
            </a:r>
            <a:r>
              <a:rPr lang="en-US" altLang="zh-CN"/>
              <a:t>Cookie</a:t>
            </a:r>
          </a:p>
          <a:p>
            <a:pPr marL="702038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在页面获取</a:t>
            </a:r>
            <a:r>
              <a:rPr lang="en-US" altLang="zh-CN"/>
              <a:t>Cookie</a:t>
            </a:r>
            <a:r>
              <a:rPr lang="zh-CN" altLang="en-US"/>
              <a:t>数据后，设置到用户名和密码框中：</a:t>
            </a:r>
            <a:endParaRPr lang="en-US" altLang="zh-CN"/>
          </a:p>
          <a:p>
            <a:pPr marL="719500" lvl="2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6E6D79-DF30-47F8-96BE-0BCFC2EE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40" y="4686194"/>
            <a:ext cx="1052978" cy="106836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FEFF50C-B879-4419-912A-A53C103B39DE}"/>
              </a:ext>
            </a:extLst>
          </p:cNvPr>
          <p:cNvCxnSpPr>
            <a:cxnSpLocks/>
          </p:cNvCxnSpPr>
          <p:nvPr/>
        </p:nvCxnSpPr>
        <p:spPr>
          <a:xfrm flipH="1">
            <a:off x="6821820" y="5617704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7C75BA9D-F938-4205-A513-9CAB408F6D45}"/>
              </a:ext>
            </a:extLst>
          </p:cNvPr>
          <p:cNvSpPr txBox="1">
            <a:spLocks/>
          </p:cNvSpPr>
          <p:nvPr/>
        </p:nvSpPr>
        <p:spPr>
          <a:xfrm>
            <a:off x="7071287" y="4318549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FE777426-FE04-4652-8F21-FD2B06D2912A}"/>
              </a:ext>
            </a:extLst>
          </p:cNvPr>
          <p:cNvSpPr txBox="1">
            <a:spLocks/>
          </p:cNvSpPr>
          <p:nvPr/>
        </p:nvSpPr>
        <p:spPr>
          <a:xfrm>
            <a:off x="7099590" y="561770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AB47D9E-1FBE-4D43-A803-A7DFDE6967F3}"/>
              </a:ext>
            </a:extLst>
          </p:cNvPr>
          <p:cNvCxnSpPr>
            <a:cxnSpLocks/>
          </p:cNvCxnSpPr>
          <p:nvPr/>
        </p:nvCxnSpPr>
        <p:spPr>
          <a:xfrm>
            <a:off x="6821820" y="4778754"/>
            <a:ext cx="1060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534DF492-0458-4827-B159-29AB280ABB09}"/>
              </a:ext>
            </a:extLst>
          </p:cNvPr>
          <p:cNvSpPr txBox="1">
            <a:spLocks/>
          </p:cNvSpPr>
          <p:nvPr/>
        </p:nvSpPr>
        <p:spPr>
          <a:xfrm>
            <a:off x="8590745" y="333541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E5F62F5-6CD9-426A-9825-CA0334B75FE8}"/>
              </a:ext>
            </a:extLst>
          </p:cNvPr>
          <p:cNvSpPr/>
          <p:nvPr/>
        </p:nvSpPr>
        <p:spPr>
          <a:xfrm>
            <a:off x="7882458" y="3794131"/>
            <a:ext cx="2324209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5864C1D-6DDC-4BFB-8CAE-9357EF3D99A9}"/>
              </a:ext>
            </a:extLst>
          </p:cNvPr>
          <p:cNvSpPr/>
          <p:nvPr/>
        </p:nvSpPr>
        <p:spPr>
          <a:xfrm>
            <a:off x="7953490" y="4306350"/>
            <a:ext cx="2182144" cy="16949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171A1DE6-2350-4192-AF4A-07D62CC25A9D}"/>
              </a:ext>
            </a:extLst>
          </p:cNvPr>
          <p:cNvSpPr txBox="1">
            <a:spLocks/>
          </p:cNvSpPr>
          <p:nvPr/>
        </p:nvSpPr>
        <p:spPr>
          <a:xfrm>
            <a:off x="8590745" y="3824777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login.jsp</a:t>
            </a:r>
            <a:endParaRPr lang="zh-CN" altLang="en-US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733F0D9D-6866-416F-8692-BB4EFB534BCE}"/>
              </a:ext>
            </a:extLst>
          </p:cNvPr>
          <p:cNvSpPr txBox="1">
            <a:spLocks/>
          </p:cNvSpPr>
          <p:nvPr/>
        </p:nvSpPr>
        <p:spPr>
          <a:xfrm>
            <a:off x="8067680" y="4803594"/>
            <a:ext cx="2067954" cy="7305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${cookie.username.value}</a:t>
            </a:r>
          </a:p>
          <a:p>
            <a:pPr marL="0" indent="0">
              <a:buNone/>
            </a:pPr>
            <a:r>
              <a:rPr lang="en-US" altLang="zh-CN" sz="1200"/>
              <a:t>${cookie.password.value}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5874C639-622E-4798-9505-58775302CBC2}"/>
              </a:ext>
            </a:extLst>
          </p:cNvPr>
          <p:cNvSpPr txBox="1"/>
          <p:nvPr/>
        </p:nvSpPr>
        <p:spPr>
          <a:xfrm>
            <a:off x="2932925" y="3648420"/>
            <a:ext cx="4526579" cy="40011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cookie.</a:t>
            </a:r>
            <a:r>
              <a:rPr lang="en-US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key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.value</a:t>
            </a:r>
            <a:r>
              <a:rPr lang="zh-CN" altLang="zh-CN" sz="1400" b="1">
                <a:solidFill>
                  <a:srgbClr val="000080"/>
                </a:solidFill>
                <a:latin typeface="Arial Unicode MS"/>
                <a:ea typeface="JetBrains Mono"/>
              </a:rPr>
              <a:t>}</a:t>
            </a: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// key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指存储在</a:t>
            </a: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</a:t>
            </a:r>
            <a:r>
              <a:rPr lang="zh-CN" altLang="en-US" sz="1400">
                <a:solidFill>
                  <a:srgbClr val="000000"/>
                </a:solidFill>
                <a:latin typeface="Arial Unicode MS"/>
                <a:ea typeface="JetBrains Mono"/>
              </a:rPr>
              <a:t>中的键名称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0F6992D-9970-41B5-9116-66F8F3F6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99" y="4428282"/>
            <a:ext cx="1999736" cy="177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 animBg="1"/>
      <p:bldP spid="19" grpId="0" animBg="1"/>
      <p:bldP spid="20" grpId="0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505BC0-3A27-48C9-91A7-71379C081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注册案例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3972C8-7333-47ED-A424-9DEB81E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197043"/>
            <a:ext cx="3482642" cy="4115157"/>
          </a:xfrm>
          <a:prstGeom prst="rect">
            <a:avLst/>
          </a:prstGeom>
        </p:spPr>
      </p:pic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199FD4D0-79F1-4227-B77B-73C6A58B0A9F}"/>
              </a:ext>
            </a:extLst>
          </p:cNvPr>
          <p:cNvSpPr txBox="1">
            <a:spLocks/>
          </p:cNvSpPr>
          <p:nvPr/>
        </p:nvSpPr>
        <p:spPr>
          <a:xfrm>
            <a:off x="5993093" y="2153613"/>
            <a:ext cx="5674651" cy="42020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注册功能：保存用户信息到数据库</a:t>
            </a:r>
            <a:endParaRPr lang="en-US" altLang="zh-CN"/>
          </a:p>
          <a:p>
            <a:r>
              <a:rPr lang="zh-CN" altLang="en-US"/>
              <a:t>验证码功能：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展示验证码：展示验证码图片，并可以点击切换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校验验证码：验证码填写不正确，则注册失败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60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505BC0-3A27-48C9-91A7-71379C081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注册案例 </a:t>
            </a:r>
            <a:r>
              <a:rPr lang="en-US" altLang="zh-CN">
                <a:solidFill>
                  <a:srgbClr val="C00000"/>
                </a:solidFill>
              </a:rPr>
              <a:t>-- </a:t>
            </a:r>
            <a:r>
              <a:rPr lang="zh-CN" altLang="en-US">
                <a:solidFill>
                  <a:srgbClr val="C00000"/>
                </a:solidFill>
              </a:rPr>
              <a:t>注册功能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3972C8-7333-47ED-A424-9DEB81E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2" y="2088311"/>
            <a:ext cx="1732818" cy="20475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B48491-3D74-40DB-AC35-F87153DDF9BB}"/>
              </a:ext>
            </a:extLst>
          </p:cNvPr>
          <p:cNvSpPr/>
          <p:nvPr/>
        </p:nvSpPr>
        <p:spPr>
          <a:xfrm>
            <a:off x="2984638" y="3835161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40DD3-0C63-463E-995A-2487F4FB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9" y="4639520"/>
            <a:ext cx="1052978" cy="106836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3552C0-8B09-4E4C-A327-5B8263716A9C}"/>
              </a:ext>
            </a:extLst>
          </p:cNvPr>
          <p:cNvCxnSpPr>
            <a:cxnSpLocks/>
          </p:cNvCxnSpPr>
          <p:nvPr/>
        </p:nvCxnSpPr>
        <p:spPr>
          <a:xfrm flipH="1" flipV="1">
            <a:off x="1924000" y="5758737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7B0F2248-C7FF-4488-BA71-994B65855727}"/>
              </a:ext>
            </a:extLst>
          </p:cNvPr>
          <p:cNvSpPr txBox="1">
            <a:spLocks/>
          </p:cNvSpPr>
          <p:nvPr/>
        </p:nvSpPr>
        <p:spPr>
          <a:xfrm>
            <a:off x="2207458" y="425655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AE469BCE-408A-4AE1-ABD7-2D272D7BFA27}"/>
              </a:ext>
            </a:extLst>
          </p:cNvPr>
          <p:cNvSpPr txBox="1">
            <a:spLocks/>
          </p:cNvSpPr>
          <p:nvPr/>
        </p:nvSpPr>
        <p:spPr>
          <a:xfrm>
            <a:off x="2201770" y="575873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1DC262CB-DCB3-4DF2-A0AB-5748A55BA985}"/>
              </a:ext>
            </a:extLst>
          </p:cNvPr>
          <p:cNvSpPr/>
          <p:nvPr/>
        </p:nvSpPr>
        <p:spPr>
          <a:xfrm>
            <a:off x="4966360" y="4970176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04947E-CF7B-4A2F-BA4A-5CFDD190D160}"/>
              </a:ext>
            </a:extLst>
          </p:cNvPr>
          <p:cNvCxnSpPr>
            <a:cxnSpLocks/>
          </p:cNvCxnSpPr>
          <p:nvPr/>
        </p:nvCxnSpPr>
        <p:spPr>
          <a:xfrm>
            <a:off x="1924000" y="4919787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A28CB764-D07C-4671-8D21-C221D94AC12F}"/>
              </a:ext>
            </a:extLst>
          </p:cNvPr>
          <p:cNvSpPr txBox="1">
            <a:spLocks/>
          </p:cNvSpPr>
          <p:nvPr/>
        </p:nvSpPr>
        <p:spPr>
          <a:xfrm>
            <a:off x="3246598" y="3865072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RegisterServlet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AA62207-03BC-46C2-8262-532A60FF03FC}"/>
              </a:ext>
            </a:extLst>
          </p:cNvPr>
          <p:cNvSpPr/>
          <p:nvPr/>
        </p:nvSpPr>
        <p:spPr>
          <a:xfrm>
            <a:off x="5692329" y="3787963"/>
            <a:ext cx="1823346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547EFBB-86F2-4232-BDA1-1DAF7C06DBB9}"/>
              </a:ext>
            </a:extLst>
          </p:cNvPr>
          <p:cNvSpPr/>
          <p:nvPr/>
        </p:nvSpPr>
        <p:spPr>
          <a:xfrm>
            <a:off x="8334624" y="3779146"/>
            <a:ext cx="1958194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B95472B8-4AF4-4A08-B9C6-638F73900466}"/>
              </a:ext>
            </a:extLst>
          </p:cNvPr>
          <p:cNvSpPr/>
          <p:nvPr/>
        </p:nvSpPr>
        <p:spPr>
          <a:xfrm>
            <a:off x="7682738" y="4980214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B4047A18-684C-4678-B4BA-11F31AB4AC5D}"/>
              </a:ext>
            </a:extLst>
          </p:cNvPr>
          <p:cNvSpPr txBox="1">
            <a:spLocks/>
          </p:cNvSpPr>
          <p:nvPr/>
        </p:nvSpPr>
        <p:spPr>
          <a:xfrm>
            <a:off x="3402476" y="334024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5EE1CFB6-3679-4A2A-AB80-84E5940DC521}"/>
              </a:ext>
            </a:extLst>
          </p:cNvPr>
          <p:cNvSpPr txBox="1">
            <a:spLocks/>
          </p:cNvSpPr>
          <p:nvPr/>
        </p:nvSpPr>
        <p:spPr>
          <a:xfrm>
            <a:off x="6026555" y="334024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Service</a:t>
            </a:r>
            <a:r>
              <a:rPr lang="zh-CN" altLang="en-US"/>
              <a:t>层</a:t>
            </a:r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id="{104CB50C-6CC3-4969-8571-F1F329C91BED}"/>
              </a:ext>
            </a:extLst>
          </p:cNvPr>
          <p:cNvSpPr txBox="1">
            <a:spLocks/>
          </p:cNvSpPr>
          <p:nvPr/>
        </p:nvSpPr>
        <p:spPr>
          <a:xfrm>
            <a:off x="8884342" y="3340243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Dao</a:t>
            </a:r>
            <a:r>
              <a:rPr lang="zh-CN" altLang="en-US"/>
              <a:t>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2C83EED-D6D2-4BA9-A3DA-C826B0717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20" y="4432521"/>
            <a:ext cx="940720" cy="1287707"/>
          </a:xfrm>
          <a:prstGeom prst="rect">
            <a:avLst/>
          </a:prstGeom>
        </p:spPr>
      </p:pic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325511E8-4F98-46A6-AA0B-BDEC1F5562C1}"/>
              </a:ext>
            </a:extLst>
          </p:cNvPr>
          <p:cNvSpPr/>
          <p:nvPr/>
        </p:nvSpPr>
        <p:spPr>
          <a:xfrm>
            <a:off x="10365584" y="4970459"/>
            <a:ext cx="579120" cy="320040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C5B8DE6-F652-4D86-8605-BD717F979E81}"/>
              </a:ext>
            </a:extLst>
          </p:cNvPr>
          <p:cNvSpPr/>
          <p:nvPr/>
        </p:nvSpPr>
        <p:spPr>
          <a:xfrm>
            <a:off x="5836436" y="4262594"/>
            <a:ext cx="1558045" cy="193776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altLang="zh-CN" sz="1400"/>
              <a:t>register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654F16FB-A43C-4F9F-87D8-C0964A9953E3}"/>
              </a:ext>
            </a:extLst>
          </p:cNvPr>
          <p:cNvSpPr txBox="1">
            <a:spLocks/>
          </p:cNvSpPr>
          <p:nvPr/>
        </p:nvSpPr>
        <p:spPr>
          <a:xfrm>
            <a:off x="5983285" y="3818264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UserService</a:t>
            </a:r>
            <a:endParaRPr lang="zh-CN" altLang="en-US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73E116E2-AFBF-4E71-A136-F228ACD2F776}"/>
              </a:ext>
            </a:extLst>
          </p:cNvPr>
          <p:cNvSpPr txBox="1">
            <a:spLocks/>
          </p:cNvSpPr>
          <p:nvPr/>
        </p:nvSpPr>
        <p:spPr>
          <a:xfrm>
            <a:off x="8617660" y="3853940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400"/>
              <a:t>UserMapper</a:t>
            </a:r>
            <a:endParaRPr lang="zh-CN" altLang="en-US"/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7F717FD6-072C-4C67-8DC0-4B80C378C205}"/>
              </a:ext>
            </a:extLst>
          </p:cNvPr>
          <p:cNvSpPr txBox="1">
            <a:spLocks/>
          </p:cNvSpPr>
          <p:nvPr/>
        </p:nvSpPr>
        <p:spPr>
          <a:xfrm>
            <a:off x="3001907" y="4578875"/>
            <a:ext cx="1768496" cy="17798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接收用户信息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调用</a:t>
            </a:r>
            <a:r>
              <a:rPr lang="en-US" altLang="zh-CN" sz="1200"/>
              <a:t>service</a:t>
            </a:r>
            <a:r>
              <a:rPr lang="zh-CN" altLang="en-US" sz="1200"/>
              <a:t>添加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 </a:t>
            </a:r>
            <a:r>
              <a:rPr lang="zh-CN" altLang="en-US" sz="1200"/>
              <a:t>注册成功，则跳转登录页面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4. </a:t>
            </a:r>
            <a:r>
              <a:rPr lang="zh-CN" altLang="en-US" sz="1200"/>
              <a:t>注册失败，给出提示信息</a:t>
            </a:r>
            <a:endParaRPr lang="en-US" altLang="zh-CN" sz="12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1833A13-919C-45D9-B1CA-D418DA5DABE1}"/>
              </a:ext>
            </a:extLst>
          </p:cNvPr>
          <p:cNvSpPr/>
          <p:nvPr/>
        </p:nvSpPr>
        <p:spPr>
          <a:xfrm>
            <a:off x="8457524" y="4578875"/>
            <a:ext cx="1744412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void add(user)</a:t>
            </a:r>
            <a:endParaRPr lang="zh-CN" altLang="en-US" sz="14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A08E437-768F-4E89-8457-75D7AB905DBE}"/>
              </a:ext>
            </a:extLst>
          </p:cNvPr>
          <p:cNvSpPr/>
          <p:nvPr/>
        </p:nvSpPr>
        <p:spPr>
          <a:xfrm>
            <a:off x="8454308" y="5195876"/>
            <a:ext cx="1744412" cy="4416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select(username)</a:t>
            </a:r>
            <a:endParaRPr lang="zh-CN" altLang="en-US" sz="1100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ADE66108-89E5-42B6-97C0-6721F28A6D38}"/>
              </a:ext>
            </a:extLst>
          </p:cNvPr>
          <p:cNvSpPr txBox="1">
            <a:spLocks/>
          </p:cNvSpPr>
          <p:nvPr/>
        </p:nvSpPr>
        <p:spPr>
          <a:xfrm>
            <a:off x="5833490" y="4980214"/>
            <a:ext cx="1517721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000"/>
              <a:t>1. </a:t>
            </a:r>
            <a:r>
              <a:rPr lang="zh-CN" altLang="en-US" sz="1000"/>
              <a:t>判断用户名是否存在</a:t>
            </a: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21151017-65E8-480B-AA61-CA7F4130DD24}"/>
              </a:ext>
            </a:extLst>
          </p:cNvPr>
          <p:cNvSpPr txBox="1">
            <a:spLocks/>
          </p:cNvSpPr>
          <p:nvPr/>
        </p:nvSpPr>
        <p:spPr>
          <a:xfrm>
            <a:off x="5832630" y="5442321"/>
            <a:ext cx="1634617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000"/>
              <a:t>2. </a:t>
            </a:r>
            <a:r>
              <a:rPr lang="zh-CN" altLang="en-US" sz="1000"/>
              <a:t>如果不存在，添加用户</a:t>
            </a:r>
          </a:p>
        </p:txBody>
      </p:sp>
    </p:spTree>
    <p:extLst>
      <p:ext uri="{BB962C8B-B14F-4D97-AF65-F5344CB8AC3E}">
        <p14:creationId xmlns:p14="http://schemas.microsoft.com/office/powerpoint/2010/main" val="360773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505BC0-3A27-48C9-91A7-71379C081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注册案例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3972C8-7333-47ED-A424-9DEB81E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2197043"/>
            <a:ext cx="3482642" cy="4115157"/>
          </a:xfrm>
          <a:prstGeom prst="rect">
            <a:avLst/>
          </a:prstGeom>
        </p:spPr>
      </p:pic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199FD4D0-79F1-4227-B77B-73C6A58B0A9F}"/>
              </a:ext>
            </a:extLst>
          </p:cNvPr>
          <p:cNvSpPr txBox="1">
            <a:spLocks/>
          </p:cNvSpPr>
          <p:nvPr/>
        </p:nvSpPr>
        <p:spPr>
          <a:xfrm>
            <a:off x="5993093" y="2153613"/>
            <a:ext cx="5674651" cy="420201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注册功能：保存用户信息到数据库</a:t>
            </a:r>
            <a:endParaRPr lang="en-US" altLang="zh-CN"/>
          </a:p>
          <a:p>
            <a:r>
              <a:rPr lang="zh-CN" altLang="en-US"/>
              <a:t>验证码功能：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展示验证码：展示验证码图片，并可以点击切换</a:t>
            </a:r>
            <a:endParaRPr lang="en-US" altLang="zh-CN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校验验证码：验证码填写不正确，则注册失败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531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505BC0-3A27-48C9-91A7-71379C081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注册案例 </a:t>
            </a:r>
            <a:r>
              <a:rPr lang="en-US" altLang="zh-CN">
                <a:solidFill>
                  <a:srgbClr val="C00000"/>
                </a:solidFill>
              </a:rPr>
              <a:t>-- </a:t>
            </a:r>
            <a:r>
              <a:rPr lang="zh-CN" altLang="en-US">
                <a:solidFill>
                  <a:srgbClr val="C00000"/>
                </a:solidFill>
              </a:rPr>
              <a:t>展示验证码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3972C8-7333-47ED-A424-9DEB81E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09" y="3300419"/>
            <a:ext cx="2466992" cy="291504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B48491-3D74-40DB-AC35-F87153DDF9BB}"/>
              </a:ext>
            </a:extLst>
          </p:cNvPr>
          <p:cNvSpPr/>
          <p:nvPr/>
        </p:nvSpPr>
        <p:spPr>
          <a:xfrm>
            <a:off x="7148617" y="3503057"/>
            <a:ext cx="1972865" cy="270209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40DD3-0C63-463E-995A-2487F4FB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22" y="4319924"/>
            <a:ext cx="1052978" cy="106836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3552C0-8B09-4E4C-A327-5B8263716A9C}"/>
              </a:ext>
            </a:extLst>
          </p:cNvPr>
          <p:cNvCxnSpPr>
            <a:cxnSpLocks/>
          </p:cNvCxnSpPr>
          <p:nvPr/>
        </p:nvCxnSpPr>
        <p:spPr>
          <a:xfrm flipH="1" flipV="1">
            <a:off x="6163763" y="5439141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7B0F2248-C7FF-4488-BA71-994B65855727}"/>
              </a:ext>
            </a:extLst>
          </p:cNvPr>
          <p:cNvSpPr txBox="1">
            <a:spLocks/>
          </p:cNvSpPr>
          <p:nvPr/>
        </p:nvSpPr>
        <p:spPr>
          <a:xfrm>
            <a:off x="6447221" y="393695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AE469BCE-408A-4AE1-ABD7-2D272D7BFA27}"/>
              </a:ext>
            </a:extLst>
          </p:cNvPr>
          <p:cNvSpPr txBox="1">
            <a:spLocks/>
          </p:cNvSpPr>
          <p:nvPr/>
        </p:nvSpPr>
        <p:spPr>
          <a:xfrm>
            <a:off x="6441533" y="543914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04947E-CF7B-4A2F-BA4A-5CFDD190D160}"/>
              </a:ext>
            </a:extLst>
          </p:cNvPr>
          <p:cNvCxnSpPr>
            <a:cxnSpLocks/>
          </p:cNvCxnSpPr>
          <p:nvPr/>
        </p:nvCxnSpPr>
        <p:spPr>
          <a:xfrm>
            <a:off x="6163763" y="4600191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A28CB764-D07C-4671-8D21-C221D94AC12F}"/>
              </a:ext>
            </a:extLst>
          </p:cNvPr>
          <p:cNvSpPr txBox="1">
            <a:spLocks/>
          </p:cNvSpPr>
          <p:nvPr/>
        </p:nvSpPr>
        <p:spPr>
          <a:xfrm>
            <a:off x="7390046" y="3539042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CheckCodeServlet</a:t>
            </a:r>
            <a:endParaRPr lang="zh-CN" altLang="en-US"/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B4047A18-684C-4678-B4BA-11F31AB4AC5D}"/>
              </a:ext>
            </a:extLst>
          </p:cNvPr>
          <p:cNvSpPr txBox="1">
            <a:spLocks/>
          </p:cNvSpPr>
          <p:nvPr/>
        </p:nvSpPr>
        <p:spPr>
          <a:xfrm>
            <a:off x="7642239" y="3020648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7F717FD6-072C-4C67-8DC0-4B80C378C205}"/>
              </a:ext>
            </a:extLst>
          </p:cNvPr>
          <p:cNvSpPr txBox="1">
            <a:spLocks/>
          </p:cNvSpPr>
          <p:nvPr/>
        </p:nvSpPr>
        <p:spPr>
          <a:xfrm>
            <a:off x="7241670" y="4259279"/>
            <a:ext cx="1759967" cy="162148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调用验证码工具类生成验证码图片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使用</a:t>
            </a:r>
            <a:r>
              <a:rPr lang="en-US" altLang="zh-CN" sz="1200"/>
              <a:t>response</a:t>
            </a:r>
            <a:r>
              <a:rPr lang="zh-CN" altLang="en-US" sz="1200"/>
              <a:t>输出流写图片数据</a:t>
            </a:r>
            <a:endParaRPr lang="en-US" altLang="zh-CN" sz="1200"/>
          </a:p>
        </p:txBody>
      </p: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D8E428E0-2CC3-48C2-A4F0-D0B6B6EDB986}"/>
              </a:ext>
            </a:extLst>
          </p:cNvPr>
          <p:cNvSpPr txBox="1">
            <a:spLocks/>
          </p:cNvSpPr>
          <p:nvPr/>
        </p:nvSpPr>
        <p:spPr>
          <a:xfrm>
            <a:off x="2239708" y="1641115"/>
            <a:ext cx="5674651" cy="102299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验证码就是使用</a:t>
            </a:r>
            <a:r>
              <a:rPr lang="en-US" altLang="zh-CN"/>
              <a:t>Java</a:t>
            </a:r>
            <a:r>
              <a:rPr lang="zh-CN" altLang="en-US"/>
              <a:t>代码生成的一张图片</a:t>
            </a:r>
            <a:endParaRPr lang="en-US" altLang="zh-CN"/>
          </a:p>
          <a:p>
            <a:r>
              <a:rPr lang="zh-CN" altLang="en-US"/>
              <a:t>验证码作用：防止机器自动注册，攻击服务器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1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6" grpId="0"/>
      <p:bldP spid="20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0505BC0-3A27-48C9-91A7-71379C081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注册案例 </a:t>
            </a:r>
            <a:r>
              <a:rPr lang="en-US" altLang="zh-CN">
                <a:solidFill>
                  <a:srgbClr val="C00000"/>
                </a:solidFill>
              </a:rPr>
              <a:t>-- </a:t>
            </a:r>
            <a:r>
              <a:rPr lang="zh-CN" altLang="en-US">
                <a:solidFill>
                  <a:srgbClr val="C00000"/>
                </a:solidFill>
              </a:rPr>
              <a:t>校验验证码</a:t>
            </a:r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3972C8-7333-47ED-A424-9DEB81E9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5" y="3290111"/>
            <a:ext cx="2466992" cy="2915045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B48491-3D74-40DB-AC35-F87153DDF9BB}"/>
              </a:ext>
            </a:extLst>
          </p:cNvPr>
          <p:cNvSpPr/>
          <p:nvPr/>
        </p:nvSpPr>
        <p:spPr>
          <a:xfrm>
            <a:off x="6149717" y="3429000"/>
            <a:ext cx="1915823" cy="28332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240DD3-0C63-463E-995A-2487F4FB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69" y="4213450"/>
            <a:ext cx="1052978" cy="106836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3552C0-8B09-4E4C-A327-5B8263716A9C}"/>
              </a:ext>
            </a:extLst>
          </p:cNvPr>
          <p:cNvCxnSpPr>
            <a:cxnSpLocks/>
          </p:cNvCxnSpPr>
          <p:nvPr/>
        </p:nvCxnSpPr>
        <p:spPr>
          <a:xfrm flipH="1" flipV="1">
            <a:off x="5071810" y="5332667"/>
            <a:ext cx="1104700" cy="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7B0F2248-C7FF-4488-BA71-994B65855727}"/>
              </a:ext>
            </a:extLst>
          </p:cNvPr>
          <p:cNvSpPr txBox="1">
            <a:spLocks/>
          </p:cNvSpPr>
          <p:nvPr/>
        </p:nvSpPr>
        <p:spPr>
          <a:xfrm>
            <a:off x="5355268" y="383048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请求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AE469BCE-408A-4AE1-ABD7-2D272D7BFA27}"/>
              </a:ext>
            </a:extLst>
          </p:cNvPr>
          <p:cNvSpPr txBox="1">
            <a:spLocks/>
          </p:cNvSpPr>
          <p:nvPr/>
        </p:nvSpPr>
        <p:spPr>
          <a:xfrm>
            <a:off x="5349580" y="5332667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响应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E04947E-CF7B-4A2F-BA4A-5CFDD190D160}"/>
              </a:ext>
            </a:extLst>
          </p:cNvPr>
          <p:cNvCxnSpPr>
            <a:cxnSpLocks/>
          </p:cNvCxnSpPr>
          <p:nvPr/>
        </p:nvCxnSpPr>
        <p:spPr>
          <a:xfrm>
            <a:off x="5071810" y="4493717"/>
            <a:ext cx="1104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A28CB764-D07C-4671-8D21-C221D94AC12F}"/>
              </a:ext>
            </a:extLst>
          </p:cNvPr>
          <p:cNvSpPr txBox="1">
            <a:spLocks/>
          </p:cNvSpPr>
          <p:nvPr/>
        </p:nvSpPr>
        <p:spPr>
          <a:xfrm>
            <a:off x="6305574" y="4805036"/>
            <a:ext cx="1615922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RegisterServlet</a:t>
            </a:r>
            <a:endParaRPr lang="zh-CN" altLang="en-US"/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B4047A18-684C-4678-B4BA-11F31AB4AC5D}"/>
              </a:ext>
            </a:extLst>
          </p:cNvPr>
          <p:cNvSpPr txBox="1">
            <a:spLocks/>
          </p:cNvSpPr>
          <p:nvPr/>
        </p:nvSpPr>
        <p:spPr>
          <a:xfrm>
            <a:off x="6625592" y="2895704"/>
            <a:ext cx="1367926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/>
              <a:t>Web</a:t>
            </a:r>
            <a:r>
              <a:rPr lang="zh-CN" altLang="en-US"/>
              <a:t>层</a:t>
            </a:r>
          </a:p>
        </p:txBody>
      </p:sp>
      <p:sp>
        <p:nvSpPr>
          <p:cNvPr id="28" name="文本占位符 6">
            <a:extLst>
              <a:ext uri="{FF2B5EF4-FFF2-40B4-BE49-F238E27FC236}">
                <a16:creationId xmlns:a16="http://schemas.microsoft.com/office/drawing/2014/main" id="{7F717FD6-072C-4C67-8DC0-4B80C378C205}"/>
              </a:ext>
            </a:extLst>
          </p:cNvPr>
          <p:cNvSpPr txBox="1">
            <a:spLocks/>
          </p:cNvSpPr>
          <p:nvPr/>
        </p:nvSpPr>
        <p:spPr>
          <a:xfrm>
            <a:off x="6305573" y="4011262"/>
            <a:ext cx="1759967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将验证码存入</a:t>
            </a:r>
            <a:r>
              <a:rPr lang="en-US" altLang="zh-CN" sz="1200"/>
              <a:t>session</a:t>
            </a:r>
          </a:p>
        </p:txBody>
      </p:sp>
      <p:sp>
        <p:nvSpPr>
          <p:cNvPr id="34" name="文本占位符 16">
            <a:extLst>
              <a:ext uri="{FF2B5EF4-FFF2-40B4-BE49-F238E27FC236}">
                <a16:creationId xmlns:a16="http://schemas.microsoft.com/office/drawing/2014/main" id="{D8E428E0-2CC3-48C2-A4F0-D0B6B6EDB986}"/>
              </a:ext>
            </a:extLst>
          </p:cNvPr>
          <p:cNvSpPr txBox="1">
            <a:spLocks/>
          </p:cNvSpPr>
          <p:nvPr/>
        </p:nvSpPr>
        <p:spPr>
          <a:xfrm>
            <a:off x="2239707" y="1641114"/>
            <a:ext cx="8528907" cy="11282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判断程序生成的验证码 和 用户输入的验证码 是否一样，如果不一样，则阻止注册</a:t>
            </a:r>
            <a:endParaRPr lang="en-US" altLang="zh-CN"/>
          </a:p>
          <a:p>
            <a:r>
              <a:rPr lang="zh-CN" altLang="en-US"/>
              <a:t>验证码图片访问和提交注册表单是</a:t>
            </a:r>
            <a:r>
              <a:rPr lang="zh-CN" altLang="en-US">
                <a:solidFill>
                  <a:srgbClr val="C00000"/>
                </a:solidFill>
              </a:rPr>
              <a:t>两次</a:t>
            </a:r>
            <a:r>
              <a:rPr lang="zh-CN" altLang="en-US"/>
              <a:t>请求，所以要将程序生成的验证码存入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en-US" altLang="zh-CN"/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92D8BFFD-209F-41C1-8EBC-6145EE5CC894}"/>
              </a:ext>
            </a:extLst>
          </p:cNvPr>
          <p:cNvSpPr txBox="1">
            <a:spLocks/>
          </p:cNvSpPr>
          <p:nvPr/>
        </p:nvSpPr>
        <p:spPr>
          <a:xfrm>
            <a:off x="6305573" y="3355797"/>
            <a:ext cx="1580259" cy="49597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/>
              <a:t>CheckCodeServlet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32DA650-C346-47A3-B8B6-DBD3E3A25AE2}"/>
              </a:ext>
            </a:extLst>
          </p:cNvPr>
          <p:cNvSpPr/>
          <p:nvPr/>
        </p:nvSpPr>
        <p:spPr>
          <a:xfrm>
            <a:off x="6305574" y="5246659"/>
            <a:ext cx="1615922" cy="82694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52716312-5665-472B-8332-B6078FBAF268}"/>
              </a:ext>
            </a:extLst>
          </p:cNvPr>
          <p:cNvSpPr txBox="1">
            <a:spLocks/>
          </p:cNvSpPr>
          <p:nvPr/>
        </p:nvSpPr>
        <p:spPr>
          <a:xfrm>
            <a:off x="6233551" y="5372974"/>
            <a:ext cx="1759967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1. </a:t>
            </a:r>
            <a:r>
              <a:rPr lang="zh-CN" altLang="en-US" sz="1200"/>
              <a:t>接收用户输入验证码</a:t>
            </a:r>
            <a:endParaRPr lang="en-US" altLang="zh-CN" sz="1200"/>
          </a:p>
        </p:txBody>
      </p: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3E01ED3B-B431-4A89-BC2F-8620FA6E9AFE}"/>
              </a:ext>
            </a:extLst>
          </p:cNvPr>
          <p:cNvSpPr txBox="1">
            <a:spLocks/>
          </p:cNvSpPr>
          <p:nvPr/>
        </p:nvSpPr>
        <p:spPr>
          <a:xfrm>
            <a:off x="6233551" y="5629256"/>
            <a:ext cx="1759967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/>
              <a:t>2. </a:t>
            </a:r>
            <a:r>
              <a:rPr lang="zh-CN" altLang="en-US" sz="1200"/>
              <a:t>比对</a:t>
            </a:r>
            <a:endParaRPr lang="en-US" altLang="zh-CN" sz="120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B1E186-4A14-4E61-AF7E-E68A64EE18D2}"/>
              </a:ext>
            </a:extLst>
          </p:cNvPr>
          <p:cNvSpPr/>
          <p:nvPr/>
        </p:nvSpPr>
        <p:spPr>
          <a:xfrm>
            <a:off x="6270574" y="3785426"/>
            <a:ext cx="1615922" cy="8269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6" grpId="0"/>
      <p:bldP spid="20" grpId="0"/>
      <p:bldP spid="28" grpId="0"/>
      <p:bldP spid="17" grpId="0"/>
      <p:bldP spid="18" grpId="0" animBg="1"/>
      <p:bldP spid="19" grpId="0"/>
      <p:bldP spid="21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F1BC7A-F89C-42F7-939B-710606C6C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会话跟踪技术</a:t>
            </a:r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0D80E08-5C55-444F-AE7C-E712ED92B416}"/>
              </a:ext>
            </a:extLst>
          </p:cNvPr>
          <p:cNvSpPr/>
          <p:nvPr/>
        </p:nvSpPr>
        <p:spPr>
          <a:xfrm>
            <a:off x="7865646" y="4160908"/>
            <a:ext cx="1598401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4E01FED-6C42-4085-B7B9-A876F8B1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36" y="4676486"/>
            <a:ext cx="852817" cy="86528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83586B-1258-4CD7-9E42-F3FFCDC8A941}"/>
              </a:ext>
            </a:extLst>
          </p:cNvPr>
          <p:cNvCxnSpPr>
            <a:cxnSpLocks/>
          </p:cNvCxnSpPr>
          <p:nvPr/>
        </p:nvCxnSpPr>
        <p:spPr>
          <a:xfrm>
            <a:off x="7060805" y="4789974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46287D-3969-4795-B727-CF5DB6C1DF54}"/>
              </a:ext>
            </a:extLst>
          </p:cNvPr>
          <p:cNvCxnSpPr>
            <a:cxnSpLocks/>
          </p:cNvCxnSpPr>
          <p:nvPr/>
        </p:nvCxnSpPr>
        <p:spPr>
          <a:xfrm flipH="1">
            <a:off x="5767389" y="4945905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E543909C-F8CF-487A-971B-C52CA9D2EAF1}"/>
              </a:ext>
            </a:extLst>
          </p:cNvPr>
          <p:cNvSpPr txBox="1">
            <a:spLocks/>
          </p:cNvSpPr>
          <p:nvPr/>
        </p:nvSpPr>
        <p:spPr>
          <a:xfrm>
            <a:off x="6498508" y="4588786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D46D8D93-7D97-469D-A3B6-33EDA2BDC4B2}"/>
              </a:ext>
            </a:extLst>
          </p:cNvPr>
          <p:cNvSpPr txBox="1">
            <a:spLocks/>
          </p:cNvSpPr>
          <p:nvPr/>
        </p:nvSpPr>
        <p:spPr>
          <a:xfrm>
            <a:off x="6498508" y="475961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C0527482-A77A-472D-8061-EB7905F8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18" y="4588786"/>
            <a:ext cx="388883" cy="517536"/>
          </a:xfrm>
          <a:prstGeom prst="rect">
            <a:avLst/>
          </a:prstGeom>
        </p:spPr>
      </p:pic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89273" y="1549529"/>
            <a:ext cx="10467305" cy="349796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会话：用户打开浏览器，访问</a:t>
            </a:r>
            <a:r>
              <a:rPr lang="en-US" altLang="zh-CN"/>
              <a:t>web</a:t>
            </a:r>
            <a:r>
              <a:rPr lang="zh-CN" altLang="en-US"/>
              <a:t>服务器的资源，会话建立，直到有一方断开连接，会话结束。在一次会话中可以包含</a:t>
            </a:r>
            <a:r>
              <a:rPr lang="zh-CN" altLang="en-US">
                <a:solidFill>
                  <a:srgbClr val="C00000"/>
                </a:solidFill>
              </a:rPr>
              <a:t>多次</a:t>
            </a:r>
            <a:r>
              <a:rPr lang="zh-CN" altLang="en-US"/>
              <a:t>请求和响应</a:t>
            </a:r>
            <a:endParaRPr lang="en-US" altLang="zh-CN"/>
          </a:p>
          <a:p>
            <a:r>
              <a:rPr lang="zh-CN" altLang="en-US"/>
              <a:t>会话跟踪：一种维护浏览器状态的方法，服务器需要识别多次请求是否来自于同一浏览器，以便在同一次会话的多次请求间</a:t>
            </a:r>
            <a:r>
              <a:rPr lang="zh-CN" altLang="en-US">
                <a:solidFill>
                  <a:srgbClr val="C00000"/>
                </a:solidFill>
              </a:rPr>
              <a:t>共享数据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HTTP</a:t>
            </a:r>
            <a:r>
              <a:rPr lang="zh-CN" altLang="en-US"/>
              <a:t>协议是</a:t>
            </a:r>
            <a:r>
              <a:rPr lang="zh-CN" altLang="en-US">
                <a:solidFill>
                  <a:srgbClr val="C00000"/>
                </a:solidFill>
              </a:rPr>
              <a:t>无状态</a:t>
            </a:r>
            <a:r>
              <a:rPr lang="zh-CN" altLang="en-US"/>
              <a:t>的，每次浏览器向</a:t>
            </a:r>
            <a:r>
              <a:rPr lang="zh-CN" altLang="en-US" dirty="0"/>
              <a:t>服务器请求时，服务器都会将该请求</a:t>
            </a:r>
            <a:r>
              <a:rPr lang="zh-CN" altLang="en-US"/>
              <a:t>视为</a:t>
            </a:r>
            <a:r>
              <a:rPr lang="zh-CN" altLang="en-US">
                <a:solidFill>
                  <a:srgbClr val="C00000"/>
                </a:solidFill>
              </a:rPr>
              <a:t>新的</a:t>
            </a:r>
            <a:r>
              <a:rPr lang="zh-CN" altLang="en-US"/>
              <a:t>请求，因此我们需要会话跟踪技术来实现会话内数据共享</a:t>
            </a:r>
            <a:endParaRPr lang="en-US" altLang="zh-CN"/>
          </a:p>
          <a:p>
            <a:r>
              <a:rPr lang="zh-CN" altLang="en-US"/>
              <a:t>实现方式：</a:t>
            </a:r>
            <a:endParaRPr lang="en-US" altLang="zh-CN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客户端会话跟踪技术：</a:t>
            </a:r>
            <a:r>
              <a:rPr lang="en-US" altLang="zh-CN">
                <a:solidFill>
                  <a:srgbClr val="C00000"/>
                </a:solidFill>
              </a:rPr>
              <a:t>Cookie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服务端会话跟踪技术：</a:t>
            </a:r>
            <a:r>
              <a:rPr lang="en-US" altLang="zh-CN">
                <a:solidFill>
                  <a:srgbClr val="C00000"/>
                </a:solidFill>
              </a:rPr>
              <a:t>Session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9FBF39-0732-4DFE-B1D2-4528858889E2}"/>
              </a:ext>
            </a:extLst>
          </p:cNvPr>
          <p:cNvSpPr/>
          <p:nvPr/>
        </p:nvSpPr>
        <p:spPr>
          <a:xfrm>
            <a:off x="8894948" y="4588786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7A75E-995E-4595-9A58-B9DE8B9D2B20}"/>
              </a:ext>
            </a:extLst>
          </p:cNvPr>
          <p:cNvSpPr/>
          <p:nvPr/>
        </p:nvSpPr>
        <p:spPr>
          <a:xfrm>
            <a:off x="8894948" y="5173561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1CFE635-742A-4BBD-AF16-C2E8D7A3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518" y="5205535"/>
            <a:ext cx="388883" cy="517536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82834E-6FAA-4872-9CAA-45F71C2ED9AB}"/>
              </a:ext>
            </a:extLst>
          </p:cNvPr>
          <p:cNvCxnSpPr>
            <a:cxnSpLocks/>
          </p:cNvCxnSpPr>
          <p:nvPr/>
        </p:nvCxnSpPr>
        <p:spPr>
          <a:xfrm>
            <a:off x="5767389" y="4789974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A1A211B-B6BE-4E63-B1FC-56D74E738500}"/>
              </a:ext>
            </a:extLst>
          </p:cNvPr>
          <p:cNvCxnSpPr>
            <a:cxnSpLocks/>
          </p:cNvCxnSpPr>
          <p:nvPr/>
        </p:nvCxnSpPr>
        <p:spPr>
          <a:xfrm>
            <a:off x="7060805" y="4945905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05ADE0-1C84-4080-BF8F-AE063BD5B68A}"/>
              </a:ext>
            </a:extLst>
          </p:cNvPr>
          <p:cNvCxnSpPr>
            <a:cxnSpLocks/>
          </p:cNvCxnSpPr>
          <p:nvPr/>
        </p:nvCxnSpPr>
        <p:spPr>
          <a:xfrm>
            <a:off x="7053030" y="5378719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5F06C92-1BCD-4340-8349-331C46564EC1}"/>
              </a:ext>
            </a:extLst>
          </p:cNvPr>
          <p:cNvCxnSpPr>
            <a:cxnSpLocks/>
          </p:cNvCxnSpPr>
          <p:nvPr/>
        </p:nvCxnSpPr>
        <p:spPr>
          <a:xfrm flipH="1">
            <a:off x="5759614" y="5534650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380C80F0-2441-4D8F-B6D4-49030000D717}"/>
              </a:ext>
            </a:extLst>
          </p:cNvPr>
          <p:cNvSpPr txBox="1">
            <a:spLocks/>
          </p:cNvSpPr>
          <p:nvPr/>
        </p:nvSpPr>
        <p:spPr>
          <a:xfrm>
            <a:off x="6490733" y="517753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6625A722-D7C9-40B5-9038-BE1D395674E4}"/>
              </a:ext>
            </a:extLst>
          </p:cNvPr>
          <p:cNvSpPr txBox="1">
            <a:spLocks/>
          </p:cNvSpPr>
          <p:nvPr/>
        </p:nvSpPr>
        <p:spPr>
          <a:xfrm>
            <a:off x="6490733" y="534836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2EBB2D2-166E-4807-82C2-F8E184314153}"/>
              </a:ext>
            </a:extLst>
          </p:cNvPr>
          <p:cNvCxnSpPr>
            <a:cxnSpLocks/>
          </p:cNvCxnSpPr>
          <p:nvPr/>
        </p:nvCxnSpPr>
        <p:spPr>
          <a:xfrm>
            <a:off x="5759614" y="5378719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6CDC6D5-8E8E-4460-AE6C-B9EDD1C9D477}"/>
              </a:ext>
            </a:extLst>
          </p:cNvPr>
          <p:cNvCxnSpPr>
            <a:cxnSpLocks/>
          </p:cNvCxnSpPr>
          <p:nvPr/>
        </p:nvCxnSpPr>
        <p:spPr>
          <a:xfrm>
            <a:off x="7053030" y="5534650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9A0FB008-25C7-4C1E-8DDE-66DC0A67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36" y="3479984"/>
            <a:ext cx="852817" cy="86528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31ECD8B-1C84-4F71-91BF-E5082EB9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536" y="5917919"/>
            <a:ext cx="852817" cy="865280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D16339-18E2-4D8A-A2C9-2AFF6ADCBC45}"/>
              </a:ext>
            </a:extLst>
          </p:cNvPr>
          <p:cNvCxnSpPr>
            <a:cxnSpLocks/>
          </p:cNvCxnSpPr>
          <p:nvPr/>
        </p:nvCxnSpPr>
        <p:spPr>
          <a:xfrm>
            <a:off x="5759614" y="3741890"/>
            <a:ext cx="2597904" cy="846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74D03FFF-1894-4C06-9C46-BF6C0D2E6E1C}"/>
              </a:ext>
            </a:extLst>
          </p:cNvPr>
          <p:cNvSpPr txBox="1">
            <a:spLocks/>
          </p:cNvSpPr>
          <p:nvPr/>
        </p:nvSpPr>
        <p:spPr>
          <a:xfrm>
            <a:off x="6735020" y="369664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97DB0685-A54E-4322-819B-F77F3FAB1F10}"/>
              </a:ext>
            </a:extLst>
          </p:cNvPr>
          <p:cNvSpPr txBox="1">
            <a:spLocks/>
          </p:cNvSpPr>
          <p:nvPr/>
        </p:nvSpPr>
        <p:spPr>
          <a:xfrm>
            <a:off x="6313645" y="417402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4</a:t>
            </a:r>
            <a:endParaRPr lang="zh-CN" altLang="en-US" sz="12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A53E15B-F733-4C26-A6AB-105B37FD8BAB}"/>
              </a:ext>
            </a:extLst>
          </p:cNvPr>
          <p:cNvCxnSpPr>
            <a:cxnSpLocks/>
          </p:cNvCxnSpPr>
          <p:nvPr/>
        </p:nvCxnSpPr>
        <p:spPr>
          <a:xfrm>
            <a:off x="5759614" y="3917399"/>
            <a:ext cx="2597904" cy="80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77B86B-F318-4933-A848-B01DE20D7348}"/>
              </a:ext>
            </a:extLst>
          </p:cNvPr>
          <p:cNvCxnSpPr>
            <a:cxnSpLocks/>
          </p:cNvCxnSpPr>
          <p:nvPr/>
        </p:nvCxnSpPr>
        <p:spPr>
          <a:xfrm flipV="1">
            <a:off x="5750900" y="5722114"/>
            <a:ext cx="2576511" cy="57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1B6D66-DF1B-4834-8F42-411F843DDE24}"/>
              </a:ext>
            </a:extLst>
          </p:cNvPr>
          <p:cNvCxnSpPr>
            <a:cxnSpLocks/>
          </p:cNvCxnSpPr>
          <p:nvPr/>
        </p:nvCxnSpPr>
        <p:spPr>
          <a:xfrm flipV="1">
            <a:off x="5767389" y="5870193"/>
            <a:ext cx="2590129" cy="629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E4E3E4B7-A9AC-464F-9613-90A4DEA2093D}"/>
              </a:ext>
            </a:extLst>
          </p:cNvPr>
          <p:cNvSpPr txBox="1">
            <a:spLocks/>
          </p:cNvSpPr>
          <p:nvPr/>
        </p:nvSpPr>
        <p:spPr>
          <a:xfrm>
            <a:off x="6860180" y="618372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9FDDDB44-5F3A-4271-A544-DCCEDC0D512B}"/>
              </a:ext>
            </a:extLst>
          </p:cNvPr>
          <p:cNvSpPr txBox="1">
            <a:spLocks/>
          </p:cNvSpPr>
          <p:nvPr/>
        </p:nvSpPr>
        <p:spPr>
          <a:xfrm>
            <a:off x="6292643" y="574665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5</a:t>
            </a:r>
            <a:endParaRPr lang="zh-CN" altLang="en-US" sz="1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6E45B-992A-4E7D-99C7-FAEC16F17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59" y="5173561"/>
            <a:ext cx="1105689" cy="7604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3AB51F-7B6D-4200-9B15-7D01EED76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757" y="5047497"/>
            <a:ext cx="2872989" cy="15317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1F68E-3088-4B14-B064-9ED01A3DC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303" y="4556826"/>
            <a:ext cx="2941444" cy="19939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71A20DF-3253-4D1D-9A21-6F7059DD8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5361" y="4154653"/>
            <a:ext cx="1952943" cy="2307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5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6"/>
            <a:ext cx="5973761" cy="4423467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6"/>
            <a:ext cx="5973761" cy="4423467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Cookie </a:t>
            </a:r>
            <a:r>
              <a:rPr lang="zh-CN" altLang="en-US">
                <a:solidFill>
                  <a:srgbClr val="C00000"/>
                </a:solidFill>
              </a:rPr>
              <a:t>基本使用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6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89273" y="1549528"/>
            <a:ext cx="9961585" cy="509300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Cookie</a:t>
            </a:r>
            <a:r>
              <a:rPr lang="zh-CN" altLang="en-US"/>
              <a:t>：客户端会话技术，将数据保存到客户端，以后每次请求都携带</a:t>
            </a:r>
            <a:r>
              <a:rPr lang="en-US" altLang="zh-CN"/>
              <a:t>Cookie</a:t>
            </a:r>
            <a:r>
              <a:rPr lang="zh-CN" altLang="en-US"/>
              <a:t>数据进行访问</a:t>
            </a:r>
            <a:endParaRPr lang="en-US" altLang="zh-CN"/>
          </a:p>
          <a:p>
            <a:r>
              <a:rPr kumimoji="1" lang="en-US" altLang="zh-CN"/>
              <a:t>Cookie </a:t>
            </a:r>
            <a:r>
              <a:rPr kumimoji="1" lang="zh-CN" altLang="en-US"/>
              <a:t>基本使用</a:t>
            </a:r>
            <a:endParaRPr lang="zh-CN" altLang="en-US"/>
          </a:p>
          <a:p>
            <a:pPr marL="703263" lvl="1" indent="-342900">
              <a:buFont typeface="+mj-lt"/>
              <a:buAutoNum type="arabicPeriod"/>
            </a:pPr>
            <a:r>
              <a:rPr lang="zh-CN" altLang="en-US"/>
              <a:t>创建</a:t>
            </a:r>
            <a:r>
              <a:rPr lang="en-US" altLang="zh-CN"/>
              <a:t>Cookie</a:t>
            </a:r>
            <a:r>
              <a:rPr lang="zh-CN" altLang="en-US"/>
              <a:t>对象，设置数据</a:t>
            </a: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r>
              <a:rPr lang="zh-CN" altLang="en-US"/>
              <a:t>发送</a:t>
            </a:r>
            <a:r>
              <a:rPr lang="en-US" altLang="zh-CN"/>
              <a:t>Cookie</a:t>
            </a:r>
            <a:r>
              <a:rPr lang="zh-CN" altLang="en-US"/>
              <a:t>到客户端：使用</a:t>
            </a:r>
            <a:r>
              <a:rPr lang="en-US" altLang="zh-CN"/>
              <a:t>response</a:t>
            </a:r>
            <a:r>
              <a:rPr lang="zh-CN" altLang="en-US"/>
              <a:t>对象</a:t>
            </a: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r>
              <a:rPr lang="zh-CN" altLang="en-US"/>
              <a:t>获取客户端携带的所有</a:t>
            </a:r>
            <a:r>
              <a:rPr lang="en-US" altLang="zh-CN"/>
              <a:t>Cookie</a:t>
            </a:r>
            <a:r>
              <a:rPr lang="zh-CN" altLang="en-US"/>
              <a:t>，使用</a:t>
            </a:r>
            <a:r>
              <a:rPr lang="en-US" altLang="zh-CN"/>
              <a:t>request</a:t>
            </a:r>
            <a:r>
              <a:rPr lang="zh-CN" altLang="en-US"/>
              <a:t>对象</a:t>
            </a: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endParaRPr lang="en-US" altLang="zh-CN"/>
          </a:p>
          <a:p>
            <a:pPr marL="703263" lvl="1" indent="-342900">
              <a:buFont typeface="+mj-lt"/>
              <a:buAutoNum type="arabicPeriod"/>
            </a:pPr>
            <a:r>
              <a:rPr lang="zh-CN" altLang="en-US"/>
              <a:t>遍历数组，获取每一个</a:t>
            </a:r>
            <a:r>
              <a:rPr lang="en-US" altLang="zh-CN"/>
              <a:t>Cookie</a:t>
            </a:r>
            <a:r>
              <a:rPr lang="zh-CN" altLang="en-US"/>
              <a:t>对象：</a:t>
            </a:r>
            <a:r>
              <a:rPr lang="en-US" altLang="zh-CN"/>
              <a:t>for</a:t>
            </a:r>
          </a:p>
          <a:p>
            <a:pPr marL="703263" lvl="1" indent="-342900"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Cookie</a:t>
            </a:r>
            <a:r>
              <a:rPr lang="zh-CN" altLang="en-US"/>
              <a:t>对象方法获取数据</a:t>
            </a:r>
            <a:endParaRPr lang="en-US" altLang="zh-CN"/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61A4F0-8E61-450D-B696-1343F15AA684}"/>
              </a:ext>
            </a:extLst>
          </p:cNvPr>
          <p:cNvSpPr txBox="1"/>
          <p:nvPr/>
        </p:nvSpPr>
        <p:spPr>
          <a:xfrm>
            <a:off x="1562982" y="2748096"/>
            <a:ext cx="420750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 cookie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Cookie(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"key"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>
                <a:solidFill>
                  <a:srgbClr val="067D17"/>
                </a:solidFill>
                <a:latin typeface="Arial Unicode MS"/>
                <a:ea typeface="JetBrains Mono"/>
              </a:rPr>
              <a:t>"value"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58410D51-2D70-4C84-8EB8-04A6B4F98705}"/>
              </a:ext>
            </a:extLst>
          </p:cNvPr>
          <p:cNvSpPr txBox="1"/>
          <p:nvPr/>
        </p:nvSpPr>
        <p:spPr>
          <a:xfrm>
            <a:off x="1562981" y="3524460"/>
            <a:ext cx="420750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response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.addCookie(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endParaRPr lang="zh-CN" altLang="zh-CN" sz="2000">
              <a:latin typeface="Arial" panose="020B0604020202020204" pitchFamily="34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DE81E6F-D960-4D33-9E75-B9DD473DDA92}"/>
              </a:ext>
            </a:extLst>
          </p:cNvPr>
          <p:cNvSpPr txBox="1"/>
          <p:nvPr/>
        </p:nvSpPr>
        <p:spPr>
          <a:xfrm>
            <a:off x="1557317" y="4521576"/>
            <a:ext cx="420750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[] </a:t>
            </a:r>
            <a:r>
              <a:rPr lang="zh-CN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cookies 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>
                <a:solidFill>
                  <a:srgbClr val="C00000"/>
                </a:solidFill>
                <a:latin typeface="Arial Unicode MS"/>
                <a:ea typeface="JetBrains Mono"/>
              </a:rPr>
              <a:t>request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.getCookies();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791C1BD-1547-4EC9-A3F5-73B2271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 </a:t>
            </a:r>
            <a:r>
              <a:rPr lang="zh-CN" altLang="en-US"/>
              <a:t>基本使用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485AFF8-87F9-4148-886E-1C46159243DB}"/>
              </a:ext>
            </a:extLst>
          </p:cNvPr>
          <p:cNvSpPr/>
          <p:nvPr/>
        </p:nvSpPr>
        <p:spPr>
          <a:xfrm>
            <a:off x="9926165" y="3702070"/>
            <a:ext cx="2082520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18493F4-E70A-46C3-A575-E0FAEA3A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054" y="4168412"/>
            <a:ext cx="852817" cy="865280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AEE72E-0F60-4219-B25E-E35CA33D3D42}"/>
              </a:ext>
            </a:extLst>
          </p:cNvPr>
          <p:cNvCxnSpPr>
            <a:cxnSpLocks/>
          </p:cNvCxnSpPr>
          <p:nvPr/>
        </p:nvCxnSpPr>
        <p:spPr>
          <a:xfrm>
            <a:off x="9121324" y="4331136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930EB1-C467-436B-B24A-17E6257C6699}"/>
              </a:ext>
            </a:extLst>
          </p:cNvPr>
          <p:cNvCxnSpPr>
            <a:cxnSpLocks/>
          </p:cNvCxnSpPr>
          <p:nvPr/>
        </p:nvCxnSpPr>
        <p:spPr>
          <a:xfrm flipH="1">
            <a:off x="7827908" y="4487067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占位符 6">
            <a:extLst>
              <a:ext uri="{FF2B5EF4-FFF2-40B4-BE49-F238E27FC236}">
                <a16:creationId xmlns:a16="http://schemas.microsoft.com/office/drawing/2014/main" id="{C893C3AA-2DD6-4F64-9D5D-74656DED2FB7}"/>
              </a:ext>
            </a:extLst>
          </p:cNvPr>
          <p:cNvSpPr txBox="1">
            <a:spLocks/>
          </p:cNvSpPr>
          <p:nvPr/>
        </p:nvSpPr>
        <p:spPr>
          <a:xfrm>
            <a:off x="8559027" y="412994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19777E5-6121-464E-90F1-A30B5F74D795}"/>
              </a:ext>
            </a:extLst>
          </p:cNvPr>
          <p:cNvSpPr txBox="1">
            <a:spLocks/>
          </p:cNvSpPr>
          <p:nvPr/>
        </p:nvSpPr>
        <p:spPr>
          <a:xfrm>
            <a:off x="8559027" y="430078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B82A6DA-6EE4-4782-A985-AEF5AD9F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037" y="4129948"/>
            <a:ext cx="388883" cy="517536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CBE5141-07EA-4191-9C3A-9805D688E447}"/>
              </a:ext>
            </a:extLst>
          </p:cNvPr>
          <p:cNvSpPr/>
          <p:nvPr/>
        </p:nvSpPr>
        <p:spPr>
          <a:xfrm>
            <a:off x="10955467" y="4129948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F5A3DCC-2E95-4548-8E0E-58FE5D667CEB}"/>
              </a:ext>
            </a:extLst>
          </p:cNvPr>
          <p:cNvSpPr/>
          <p:nvPr/>
        </p:nvSpPr>
        <p:spPr>
          <a:xfrm>
            <a:off x="10955467" y="4714723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03B615D-9377-4596-A45C-16AC8A572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037" y="4746697"/>
            <a:ext cx="388883" cy="517536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4A36769-0324-4469-A70D-77358B2F7431}"/>
              </a:ext>
            </a:extLst>
          </p:cNvPr>
          <p:cNvCxnSpPr>
            <a:cxnSpLocks/>
          </p:cNvCxnSpPr>
          <p:nvPr/>
        </p:nvCxnSpPr>
        <p:spPr>
          <a:xfrm>
            <a:off x="7827908" y="4331136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DFB8C1D-6C04-41A7-B568-9951A376DB89}"/>
              </a:ext>
            </a:extLst>
          </p:cNvPr>
          <p:cNvCxnSpPr>
            <a:cxnSpLocks/>
          </p:cNvCxnSpPr>
          <p:nvPr/>
        </p:nvCxnSpPr>
        <p:spPr>
          <a:xfrm>
            <a:off x="9121324" y="4487067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6161E0-DF38-42FE-B204-4791AEE8C4D0}"/>
              </a:ext>
            </a:extLst>
          </p:cNvPr>
          <p:cNvCxnSpPr>
            <a:cxnSpLocks/>
          </p:cNvCxnSpPr>
          <p:nvPr/>
        </p:nvCxnSpPr>
        <p:spPr>
          <a:xfrm>
            <a:off x="9113549" y="4919881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9364213-B91D-44A2-AE4F-9FD1562CC52E}"/>
              </a:ext>
            </a:extLst>
          </p:cNvPr>
          <p:cNvCxnSpPr>
            <a:cxnSpLocks/>
          </p:cNvCxnSpPr>
          <p:nvPr/>
        </p:nvCxnSpPr>
        <p:spPr>
          <a:xfrm flipH="1">
            <a:off x="7820133" y="5075812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40850CB9-F62F-4542-8D54-06668B8786B8}"/>
              </a:ext>
            </a:extLst>
          </p:cNvPr>
          <p:cNvSpPr txBox="1">
            <a:spLocks/>
          </p:cNvSpPr>
          <p:nvPr/>
        </p:nvSpPr>
        <p:spPr>
          <a:xfrm>
            <a:off x="8551252" y="471869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85C5882A-D463-45D4-8680-6CDBA2A922D7}"/>
              </a:ext>
            </a:extLst>
          </p:cNvPr>
          <p:cNvSpPr txBox="1">
            <a:spLocks/>
          </p:cNvSpPr>
          <p:nvPr/>
        </p:nvSpPr>
        <p:spPr>
          <a:xfrm>
            <a:off x="8551252" y="4889525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2EBDDC6-9719-4395-BA33-87F756315AE3}"/>
              </a:ext>
            </a:extLst>
          </p:cNvPr>
          <p:cNvCxnSpPr>
            <a:cxnSpLocks/>
          </p:cNvCxnSpPr>
          <p:nvPr/>
        </p:nvCxnSpPr>
        <p:spPr>
          <a:xfrm>
            <a:off x="7820133" y="4919881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236111-3907-4449-BF5A-D75B786E6110}"/>
              </a:ext>
            </a:extLst>
          </p:cNvPr>
          <p:cNvCxnSpPr>
            <a:cxnSpLocks/>
          </p:cNvCxnSpPr>
          <p:nvPr/>
        </p:nvCxnSpPr>
        <p:spPr>
          <a:xfrm>
            <a:off x="9113549" y="5075812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BA778B15-948E-46AA-86D3-D900A152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054" y="2902789"/>
            <a:ext cx="852817" cy="86528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4FB421D8-AD38-4B2B-A9E7-91CAE5A9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055" y="5459081"/>
            <a:ext cx="852817" cy="865280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8803525-B3A1-4B33-B5F1-FD006D8DBB6B}"/>
              </a:ext>
            </a:extLst>
          </p:cNvPr>
          <p:cNvCxnSpPr>
            <a:cxnSpLocks/>
          </p:cNvCxnSpPr>
          <p:nvPr/>
        </p:nvCxnSpPr>
        <p:spPr>
          <a:xfrm>
            <a:off x="7820133" y="3283052"/>
            <a:ext cx="2597904" cy="846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E9D0CF4F-1ED5-4CE3-A94F-4EA0D9B996C2}"/>
              </a:ext>
            </a:extLst>
          </p:cNvPr>
          <p:cNvSpPr txBox="1">
            <a:spLocks/>
          </p:cNvSpPr>
          <p:nvPr/>
        </p:nvSpPr>
        <p:spPr>
          <a:xfrm>
            <a:off x="8795539" y="323780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B2F82E38-E39D-4F7D-92C7-3D460ABB811E}"/>
              </a:ext>
            </a:extLst>
          </p:cNvPr>
          <p:cNvSpPr txBox="1">
            <a:spLocks/>
          </p:cNvSpPr>
          <p:nvPr/>
        </p:nvSpPr>
        <p:spPr>
          <a:xfrm>
            <a:off x="8374164" y="371518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4</a:t>
            </a:r>
            <a:endParaRPr lang="zh-CN" altLang="en-US" sz="120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3483C06-E64E-4F92-B3B0-185EEBF83184}"/>
              </a:ext>
            </a:extLst>
          </p:cNvPr>
          <p:cNvCxnSpPr>
            <a:cxnSpLocks/>
          </p:cNvCxnSpPr>
          <p:nvPr/>
        </p:nvCxnSpPr>
        <p:spPr>
          <a:xfrm>
            <a:off x="7820133" y="3458561"/>
            <a:ext cx="2597904" cy="809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E002023-4C47-4993-93E3-E77C5A0ACF93}"/>
              </a:ext>
            </a:extLst>
          </p:cNvPr>
          <p:cNvCxnSpPr>
            <a:cxnSpLocks/>
          </p:cNvCxnSpPr>
          <p:nvPr/>
        </p:nvCxnSpPr>
        <p:spPr>
          <a:xfrm flipV="1">
            <a:off x="7811419" y="5263276"/>
            <a:ext cx="2576511" cy="57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D13108-D120-4757-8429-4AAC185384F6}"/>
              </a:ext>
            </a:extLst>
          </p:cNvPr>
          <p:cNvCxnSpPr>
            <a:cxnSpLocks/>
          </p:cNvCxnSpPr>
          <p:nvPr/>
        </p:nvCxnSpPr>
        <p:spPr>
          <a:xfrm flipV="1">
            <a:off x="7827908" y="5411355"/>
            <a:ext cx="2590129" cy="629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占位符 6">
            <a:extLst>
              <a:ext uri="{FF2B5EF4-FFF2-40B4-BE49-F238E27FC236}">
                <a16:creationId xmlns:a16="http://schemas.microsoft.com/office/drawing/2014/main" id="{6A5A1969-ECC9-4468-8ECD-86E6F4BA19DA}"/>
              </a:ext>
            </a:extLst>
          </p:cNvPr>
          <p:cNvSpPr txBox="1">
            <a:spLocks/>
          </p:cNvSpPr>
          <p:nvPr/>
        </p:nvSpPr>
        <p:spPr>
          <a:xfrm>
            <a:off x="8920699" y="5724882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61" name="文本占位符 6">
            <a:extLst>
              <a:ext uri="{FF2B5EF4-FFF2-40B4-BE49-F238E27FC236}">
                <a16:creationId xmlns:a16="http://schemas.microsoft.com/office/drawing/2014/main" id="{C46245A2-ECDA-45D9-9236-58C7B1683075}"/>
              </a:ext>
            </a:extLst>
          </p:cNvPr>
          <p:cNvSpPr txBox="1">
            <a:spLocks/>
          </p:cNvSpPr>
          <p:nvPr/>
        </p:nvSpPr>
        <p:spPr>
          <a:xfrm>
            <a:off x="8353162" y="5287814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5</a:t>
            </a:r>
            <a:endParaRPr lang="zh-CN" altLang="en-US" sz="120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F37201-C195-4ECA-8445-219814506A56}"/>
              </a:ext>
            </a:extLst>
          </p:cNvPr>
          <p:cNvGrpSpPr/>
          <p:nvPr/>
        </p:nvGrpSpPr>
        <p:grpSpPr>
          <a:xfrm>
            <a:off x="11322516" y="4294316"/>
            <a:ext cx="648989" cy="343176"/>
            <a:chOff x="2822121" y="5901767"/>
            <a:chExt cx="648989" cy="34317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8F4EAAE-71CD-4063-A930-74C14732444E}"/>
                </a:ext>
              </a:extLst>
            </p:cNvPr>
            <p:cNvSpPr/>
            <p:nvPr/>
          </p:nvSpPr>
          <p:spPr>
            <a:xfrm>
              <a:off x="2886691" y="5901767"/>
              <a:ext cx="496588" cy="2075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文本占位符 6">
              <a:extLst>
                <a:ext uri="{FF2B5EF4-FFF2-40B4-BE49-F238E27FC236}">
                  <a16:creationId xmlns:a16="http://schemas.microsoft.com/office/drawing/2014/main" id="{F73ED7F9-F679-438E-8E78-203987341E3F}"/>
                </a:ext>
              </a:extLst>
            </p:cNvPr>
            <p:cNvSpPr txBox="1">
              <a:spLocks/>
            </p:cNvSpPr>
            <p:nvPr/>
          </p:nvSpPr>
          <p:spPr>
            <a:xfrm>
              <a:off x="2884220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67" name="文本占位符 6">
              <a:extLst>
                <a:ext uri="{FF2B5EF4-FFF2-40B4-BE49-F238E27FC236}">
                  <a16:creationId xmlns:a16="http://schemas.microsoft.com/office/drawing/2014/main" id="{BECCB290-8113-4DD1-80CB-B3455F61E6F2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648989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name=zs</a:t>
              </a:r>
              <a:endParaRPr lang="zh-CN" altLang="en-US" sz="105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85FDEEA-A8F9-4753-9F95-B58FF34A9BCF}"/>
              </a:ext>
            </a:extLst>
          </p:cNvPr>
          <p:cNvGrpSpPr/>
          <p:nvPr/>
        </p:nvGrpSpPr>
        <p:grpSpPr>
          <a:xfrm>
            <a:off x="6942386" y="4894064"/>
            <a:ext cx="648989" cy="343176"/>
            <a:chOff x="2822121" y="5901767"/>
            <a:chExt cx="648989" cy="343176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781993B-B9EA-4248-900D-BB9FCB98C4E6}"/>
                </a:ext>
              </a:extLst>
            </p:cNvPr>
            <p:cNvSpPr/>
            <p:nvPr/>
          </p:nvSpPr>
          <p:spPr>
            <a:xfrm>
              <a:off x="2886691" y="5901767"/>
              <a:ext cx="496588" cy="2075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占位符 6">
              <a:extLst>
                <a:ext uri="{FF2B5EF4-FFF2-40B4-BE49-F238E27FC236}">
                  <a16:creationId xmlns:a16="http://schemas.microsoft.com/office/drawing/2014/main" id="{D0123DA5-FA3D-4BB1-BE36-FC69F917CA81}"/>
                </a:ext>
              </a:extLst>
            </p:cNvPr>
            <p:cNvSpPr txBox="1">
              <a:spLocks/>
            </p:cNvSpPr>
            <p:nvPr/>
          </p:nvSpPr>
          <p:spPr>
            <a:xfrm>
              <a:off x="2884220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79" name="文本占位符 6">
              <a:extLst>
                <a:ext uri="{FF2B5EF4-FFF2-40B4-BE49-F238E27FC236}">
                  <a16:creationId xmlns:a16="http://schemas.microsoft.com/office/drawing/2014/main" id="{E0362F46-B8CB-45C7-AB81-77CCD9FF97B4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648989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name=zs</a:t>
              </a:r>
              <a:endParaRPr lang="zh-CN" altLang="en-US" sz="105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DA2E607-2444-4876-BFF4-9002F9A75C06}"/>
              </a:ext>
            </a:extLst>
          </p:cNvPr>
          <p:cNvGrpSpPr/>
          <p:nvPr/>
        </p:nvGrpSpPr>
        <p:grpSpPr>
          <a:xfrm>
            <a:off x="11335770" y="4875281"/>
            <a:ext cx="648989" cy="343176"/>
            <a:chOff x="2822121" y="5901767"/>
            <a:chExt cx="648989" cy="343176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857A756-49A7-4BCA-8BFB-658F8DA88D22}"/>
                </a:ext>
              </a:extLst>
            </p:cNvPr>
            <p:cNvSpPr/>
            <p:nvPr/>
          </p:nvSpPr>
          <p:spPr>
            <a:xfrm>
              <a:off x="2886691" y="5901767"/>
              <a:ext cx="496588" cy="2075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文本占位符 6">
              <a:extLst>
                <a:ext uri="{FF2B5EF4-FFF2-40B4-BE49-F238E27FC236}">
                  <a16:creationId xmlns:a16="http://schemas.microsoft.com/office/drawing/2014/main" id="{F9BCF869-02DC-45AE-9F72-36F7B3ED4C2D}"/>
                </a:ext>
              </a:extLst>
            </p:cNvPr>
            <p:cNvSpPr txBox="1">
              <a:spLocks/>
            </p:cNvSpPr>
            <p:nvPr/>
          </p:nvSpPr>
          <p:spPr>
            <a:xfrm>
              <a:off x="2884220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83" name="文本占位符 6">
              <a:extLst>
                <a:ext uri="{FF2B5EF4-FFF2-40B4-BE49-F238E27FC236}">
                  <a16:creationId xmlns:a16="http://schemas.microsoft.com/office/drawing/2014/main" id="{DA22302F-0C93-4600-884D-27EE75A5F324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648989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name=zs</a:t>
              </a:r>
              <a:endParaRPr lang="zh-CN" altLang="en-US" sz="105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1E79E57-FEB2-4574-BC04-6358BB117FD7}"/>
              </a:ext>
            </a:extLst>
          </p:cNvPr>
          <p:cNvGrpSpPr/>
          <p:nvPr/>
        </p:nvGrpSpPr>
        <p:grpSpPr>
          <a:xfrm>
            <a:off x="6941820" y="4894064"/>
            <a:ext cx="648989" cy="343176"/>
            <a:chOff x="2822121" y="5901767"/>
            <a:chExt cx="648989" cy="343176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C839AC6A-C83D-452C-8539-EFF6CA0420F8}"/>
                </a:ext>
              </a:extLst>
            </p:cNvPr>
            <p:cNvSpPr/>
            <p:nvPr/>
          </p:nvSpPr>
          <p:spPr>
            <a:xfrm>
              <a:off x="2886691" y="5901767"/>
              <a:ext cx="496588" cy="20758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文本占位符 6">
              <a:extLst>
                <a:ext uri="{FF2B5EF4-FFF2-40B4-BE49-F238E27FC236}">
                  <a16:creationId xmlns:a16="http://schemas.microsoft.com/office/drawing/2014/main" id="{89EC0E3F-DC90-42C6-8DCA-483832C3BC03}"/>
                </a:ext>
              </a:extLst>
            </p:cNvPr>
            <p:cNvSpPr txBox="1">
              <a:spLocks/>
            </p:cNvSpPr>
            <p:nvPr/>
          </p:nvSpPr>
          <p:spPr>
            <a:xfrm>
              <a:off x="2884220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87" name="文本占位符 6">
              <a:extLst>
                <a:ext uri="{FF2B5EF4-FFF2-40B4-BE49-F238E27FC236}">
                  <a16:creationId xmlns:a16="http://schemas.microsoft.com/office/drawing/2014/main" id="{5064BCA1-6E2D-4BF2-96D8-C5217DE7EB2E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648989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name=zs</a:t>
              </a:r>
              <a:endParaRPr lang="zh-CN" altLang="en-US" sz="1050"/>
            </a:p>
          </p:txBody>
        </p:sp>
      </p:grpSp>
      <p:sp>
        <p:nvSpPr>
          <p:cNvPr id="88" name="TextBox 3">
            <a:extLst>
              <a:ext uri="{FF2B5EF4-FFF2-40B4-BE49-F238E27FC236}">
                <a16:creationId xmlns:a16="http://schemas.microsoft.com/office/drawing/2014/main" id="{A6001A63-1FC4-49CE-9ED3-4170A7528669}"/>
              </a:ext>
            </a:extLst>
          </p:cNvPr>
          <p:cNvSpPr txBox="1"/>
          <p:nvPr/>
        </p:nvSpPr>
        <p:spPr>
          <a:xfrm>
            <a:off x="1562981" y="5581796"/>
            <a:ext cx="420750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Name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F31C128D-D0CA-4DBC-8850-1FB0C998E1DF}"/>
              </a:ext>
            </a:extLst>
          </p:cNvPr>
          <p:cNvSpPr txBox="1"/>
          <p:nvPr/>
        </p:nvSpPr>
        <p:spPr>
          <a:xfrm>
            <a:off x="1557317" y="5997680"/>
            <a:ext cx="4207504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Arial Unicode MS"/>
                <a:ea typeface="JetBrains Mono"/>
              </a:rPr>
              <a:t>cookie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.get</a:t>
            </a:r>
            <a:r>
              <a:rPr lang="en-US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Value</a:t>
            </a:r>
            <a:r>
              <a:rPr lang="zh-CN" altLang="zh-CN" sz="1400">
                <a:solidFill>
                  <a:srgbClr val="080808"/>
                </a:solidFill>
                <a:latin typeface="Arial Unicode MS"/>
                <a:ea typeface="JetBrains Mono"/>
              </a:rPr>
              <a:t>();</a:t>
            </a:r>
            <a:endParaRPr lang="en-US" altLang="zh-CN" sz="1400">
              <a:solidFill>
                <a:srgbClr val="080808"/>
              </a:solidFill>
              <a:latin typeface="Arial Unicode MS"/>
              <a:ea typeface="JetBrains Mono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06D5CB-EA1E-4277-8607-18152C2B9285}"/>
              </a:ext>
            </a:extLst>
          </p:cNvPr>
          <p:cNvCxnSpPr/>
          <p:nvPr/>
        </p:nvCxnSpPr>
        <p:spPr>
          <a:xfrm>
            <a:off x="993722" y="4058446"/>
            <a:ext cx="525272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本占位符 6">
            <a:extLst>
              <a:ext uri="{FF2B5EF4-FFF2-40B4-BE49-F238E27FC236}">
                <a16:creationId xmlns:a16="http://schemas.microsoft.com/office/drawing/2014/main" id="{2493E6D5-7852-4055-B6F0-582429A64267}"/>
              </a:ext>
            </a:extLst>
          </p:cNvPr>
          <p:cNvSpPr txBox="1">
            <a:spLocks/>
          </p:cNvSpPr>
          <p:nvPr/>
        </p:nvSpPr>
        <p:spPr>
          <a:xfrm>
            <a:off x="413278" y="2673818"/>
            <a:ext cx="503705" cy="1569486"/>
          </a:xfrm>
          <a:prstGeom prst="rect">
            <a:avLst/>
          </a:prstGeom>
        </p:spPr>
        <p:txBody>
          <a:bodyPr vert="eaVert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发送 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60" name="文本占位符 6">
            <a:extLst>
              <a:ext uri="{FF2B5EF4-FFF2-40B4-BE49-F238E27FC236}">
                <a16:creationId xmlns:a16="http://schemas.microsoft.com/office/drawing/2014/main" id="{2B1F2CFD-B2AF-43B1-9AFC-81BC74D7B643}"/>
              </a:ext>
            </a:extLst>
          </p:cNvPr>
          <p:cNvSpPr txBox="1">
            <a:spLocks/>
          </p:cNvSpPr>
          <p:nvPr/>
        </p:nvSpPr>
        <p:spPr>
          <a:xfrm>
            <a:off x="409308" y="4350759"/>
            <a:ext cx="503705" cy="1569486"/>
          </a:xfrm>
          <a:prstGeom prst="rect">
            <a:avLst/>
          </a:prstGeom>
        </p:spPr>
        <p:txBody>
          <a:bodyPr vert="eaVert"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/>
              <a:t>获取 </a:t>
            </a:r>
            <a:r>
              <a:rPr lang="en-US" altLang="zh-CN"/>
              <a:t>Cookie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3586 0.08703 " pathEditMode="relative" rAng="0" ptsTypes="AA">
                                      <p:cBhvr>
                                        <p:cTn id="9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0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7 L 0.3612 -0.00371 " pathEditMode="relative" rAng="0" ptsTypes="AA">
                                      <p:cBhvr>
                                        <p:cTn id="108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4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30" grpId="0" animBg="1"/>
      <p:bldP spid="34" grpId="0"/>
      <p:bldP spid="35" grpId="0"/>
      <p:bldP spid="37" grpId="0"/>
      <p:bldP spid="38" grpId="0"/>
      <p:bldP spid="45" grpId="0"/>
      <p:bldP spid="46" grpId="0"/>
      <p:bldP spid="52" grpId="0"/>
      <p:bldP spid="53" grpId="0"/>
      <p:bldP spid="59" grpId="0"/>
      <p:bldP spid="61" grpId="0"/>
      <p:bldP spid="88" grpId="0" animBg="1"/>
      <p:bldP spid="89" grpId="0" animBg="1"/>
      <p:bldP spid="57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6"/>
            <a:ext cx="5973761" cy="435244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Cookie </a:t>
            </a:r>
            <a:r>
              <a:rPr lang="zh-CN" altLang="en-US">
                <a:solidFill>
                  <a:srgbClr val="C00000"/>
                </a:solidFill>
              </a:rPr>
              <a:t>原理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5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占位符 16">
            <a:extLst>
              <a:ext uri="{FF2B5EF4-FFF2-40B4-BE49-F238E27FC236}">
                <a16:creationId xmlns:a16="http://schemas.microsoft.com/office/drawing/2014/main" id="{5E9C02C6-61F2-4A4F-8A7B-FAFA160F65B6}"/>
              </a:ext>
            </a:extLst>
          </p:cNvPr>
          <p:cNvSpPr txBox="1">
            <a:spLocks/>
          </p:cNvSpPr>
          <p:nvPr/>
        </p:nvSpPr>
        <p:spPr>
          <a:xfrm>
            <a:off x="710880" y="1540199"/>
            <a:ext cx="9961585" cy="12694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Cookie</a:t>
            </a:r>
            <a:r>
              <a:rPr lang="zh-CN" altLang="en-US"/>
              <a:t>的实现是基于</a:t>
            </a:r>
            <a:r>
              <a:rPr lang="en-US" altLang="zh-CN"/>
              <a:t>HTTP</a:t>
            </a:r>
            <a:r>
              <a:rPr lang="zh-CN" altLang="en-US"/>
              <a:t>协议的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响应头：</a:t>
            </a:r>
            <a:r>
              <a:rPr lang="en-US" altLang="zh-CN"/>
              <a:t>set-cookie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请求头：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791C1BD-1547-4EC9-A3F5-73B22714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 </a:t>
            </a:r>
            <a:r>
              <a:rPr lang="zh-CN" altLang="en-US"/>
              <a:t>原理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5CA848F-515D-4AFD-9A6D-69BB7CF5A7BF}"/>
              </a:ext>
            </a:extLst>
          </p:cNvPr>
          <p:cNvSpPr/>
          <p:nvPr/>
        </p:nvSpPr>
        <p:spPr>
          <a:xfrm>
            <a:off x="5567525" y="3596520"/>
            <a:ext cx="2493400" cy="2062699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1F99712-CF8D-4F1E-B870-51AF0A7C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83" y="4168068"/>
            <a:ext cx="1018234" cy="103311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D9FCD7E-E92D-49B6-B83E-927EC73E4A55}"/>
              </a:ext>
            </a:extLst>
          </p:cNvPr>
          <p:cNvCxnSpPr>
            <a:cxnSpLocks/>
          </p:cNvCxnSpPr>
          <p:nvPr/>
        </p:nvCxnSpPr>
        <p:spPr>
          <a:xfrm>
            <a:off x="4762684" y="4225586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75F05D-0CC1-4AD0-9EED-22499E43814A}"/>
              </a:ext>
            </a:extLst>
          </p:cNvPr>
          <p:cNvCxnSpPr>
            <a:cxnSpLocks/>
          </p:cNvCxnSpPr>
          <p:nvPr/>
        </p:nvCxnSpPr>
        <p:spPr>
          <a:xfrm flipH="1">
            <a:off x="3469268" y="4381517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6">
            <a:extLst>
              <a:ext uri="{FF2B5EF4-FFF2-40B4-BE49-F238E27FC236}">
                <a16:creationId xmlns:a16="http://schemas.microsoft.com/office/drawing/2014/main" id="{715377D5-BC62-435A-9D5A-B02486B3B3FE}"/>
              </a:ext>
            </a:extLst>
          </p:cNvPr>
          <p:cNvSpPr txBox="1">
            <a:spLocks/>
          </p:cNvSpPr>
          <p:nvPr/>
        </p:nvSpPr>
        <p:spPr>
          <a:xfrm>
            <a:off x="4200387" y="4024398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E2AE6F5B-C140-4B59-822C-17931A3685C8}"/>
              </a:ext>
            </a:extLst>
          </p:cNvPr>
          <p:cNvSpPr txBox="1">
            <a:spLocks/>
          </p:cNvSpPr>
          <p:nvPr/>
        </p:nvSpPr>
        <p:spPr>
          <a:xfrm>
            <a:off x="4200387" y="4195230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1</a:t>
            </a:r>
            <a:endParaRPr lang="zh-CN" altLang="en-US" sz="120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A81FE1-9F59-409C-A404-8D68FE65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97" y="4024398"/>
            <a:ext cx="388883" cy="51753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2578FA1E-88EE-42F5-B88B-E0A22745B360}"/>
              </a:ext>
            </a:extLst>
          </p:cNvPr>
          <p:cNvSpPr/>
          <p:nvPr/>
        </p:nvSpPr>
        <p:spPr>
          <a:xfrm>
            <a:off x="6574419" y="4024398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467C6E4-BFC9-4400-9139-D22A814AD742}"/>
              </a:ext>
            </a:extLst>
          </p:cNvPr>
          <p:cNvSpPr/>
          <p:nvPr/>
        </p:nvSpPr>
        <p:spPr>
          <a:xfrm>
            <a:off x="6573497" y="4902157"/>
            <a:ext cx="3888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3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784FCFA3-BDD9-4260-BE44-CE973B90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56" y="4935180"/>
            <a:ext cx="388883" cy="517536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BCAA6C6-1E32-4F67-9ED8-2F8F9A44FE38}"/>
              </a:ext>
            </a:extLst>
          </p:cNvPr>
          <p:cNvCxnSpPr>
            <a:cxnSpLocks/>
          </p:cNvCxnSpPr>
          <p:nvPr/>
        </p:nvCxnSpPr>
        <p:spPr>
          <a:xfrm>
            <a:off x="3469268" y="4225586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1EFDA3D-98C3-497E-8E1D-D53F9A0C00F5}"/>
              </a:ext>
            </a:extLst>
          </p:cNvPr>
          <p:cNvCxnSpPr>
            <a:cxnSpLocks/>
          </p:cNvCxnSpPr>
          <p:nvPr/>
        </p:nvCxnSpPr>
        <p:spPr>
          <a:xfrm>
            <a:off x="4762684" y="4381517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617FE5-633E-42FC-96BC-0587E4C93C53}"/>
              </a:ext>
            </a:extLst>
          </p:cNvPr>
          <p:cNvCxnSpPr>
            <a:cxnSpLocks/>
          </p:cNvCxnSpPr>
          <p:nvPr/>
        </p:nvCxnSpPr>
        <p:spPr>
          <a:xfrm>
            <a:off x="4762684" y="5095229"/>
            <a:ext cx="11481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54A4CA5-8A23-4B67-B8F8-E9053397896B}"/>
              </a:ext>
            </a:extLst>
          </p:cNvPr>
          <p:cNvCxnSpPr>
            <a:cxnSpLocks/>
          </p:cNvCxnSpPr>
          <p:nvPr/>
        </p:nvCxnSpPr>
        <p:spPr>
          <a:xfrm flipH="1">
            <a:off x="3469268" y="5251160"/>
            <a:ext cx="765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6">
            <a:extLst>
              <a:ext uri="{FF2B5EF4-FFF2-40B4-BE49-F238E27FC236}">
                <a16:creationId xmlns:a16="http://schemas.microsoft.com/office/drawing/2014/main" id="{5A9A3A91-5A4C-4B27-AC5B-97E7179A5BEB}"/>
              </a:ext>
            </a:extLst>
          </p:cNvPr>
          <p:cNvSpPr txBox="1">
            <a:spLocks/>
          </p:cNvSpPr>
          <p:nvPr/>
        </p:nvSpPr>
        <p:spPr>
          <a:xfrm>
            <a:off x="4200387" y="4894041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请求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3" name="文本占位符 6">
            <a:extLst>
              <a:ext uri="{FF2B5EF4-FFF2-40B4-BE49-F238E27FC236}">
                <a16:creationId xmlns:a16="http://schemas.microsoft.com/office/drawing/2014/main" id="{EE6610C9-B21B-4784-A6AC-92AFA1CC28D1}"/>
              </a:ext>
            </a:extLst>
          </p:cNvPr>
          <p:cNvSpPr txBox="1">
            <a:spLocks/>
          </p:cNvSpPr>
          <p:nvPr/>
        </p:nvSpPr>
        <p:spPr>
          <a:xfrm>
            <a:off x="4200387" y="5064873"/>
            <a:ext cx="636019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/>
              <a:t>响应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C92DD86-205E-4B6E-8FF1-ECC5A298F8D5}"/>
              </a:ext>
            </a:extLst>
          </p:cNvPr>
          <p:cNvCxnSpPr>
            <a:cxnSpLocks/>
          </p:cNvCxnSpPr>
          <p:nvPr/>
        </p:nvCxnSpPr>
        <p:spPr>
          <a:xfrm>
            <a:off x="3469268" y="5095229"/>
            <a:ext cx="76548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10B335F-B0FD-42C4-800A-4AFA23016DDF}"/>
              </a:ext>
            </a:extLst>
          </p:cNvPr>
          <p:cNvCxnSpPr>
            <a:cxnSpLocks/>
          </p:cNvCxnSpPr>
          <p:nvPr/>
        </p:nvCxnSpPr>
        <p:spPr>
          <a:xfrm>
            <a:off x="4762684" y="5251160"/>
            <a:ext cx="1148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B312B88-A537-4C3C-88D8-EF8A62F4644C}"/>
              </a:ext>
            </a:extLst>
          </p:cNvPr>
          <p:cNvGrpSpPr/>
          <p:nvPr/>
        </p:nvGrpSpPr>
        <p:grpSpPr>
          <a:xfrm>
            <a:off x="6963876" y="4188766"/>
            <a:ext cx="880914" cy="343176"/>
            <a:chOff x="2822121" y="5901767"/>
            <a:chExt cx="880914" cy="343176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9BAA460-DCF3-4157-AE5B-0D75764575B0}"/>
                </a:ext>
              </a:extLst>
            </p:cNvPr>
            <p:cNvSpPr/>
            <p:nvPr/>
          </p:nvSpPr>
          <p:spPr>
            <a:xfrm>
              <a:off x="2886691" y="5901767"/>
              <a:ext cx="721094" cy="20491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文本占位符 6">
              <a:extLst>
                <a:ext uri="{FF2B5EF4-FFF2-40B4-BE49-F238E27FC236}">
                  <a16:creationId xmlns:a16="http://schemas.microsoft.com/office/drawing/2014/main" id="{F19DB2EC-D615-49AF-AE90-A1E31B7FE177}"/>
                </a:ext>
              </a:extLst>
            </p:cNvPr>
            <p:cNvSpPr txBox="1">
              <a:spLocks/>
            </p:cNvSpPr>
            <p:nvPr/>
          </p:nvSpPr>
          <p:spPr>
            <a:xfrm>
              <a:off x="2972056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79" name="文本占位符 6">
              <a:extLst>
                <a:ext uri="{FF2B5EF4-FFF2-40B4-BE49-F238E27FC236}">
                  <a16:creationId xmlns:a16="http://schemas.microsoft.com/office/drawing/2014/main" id="{302B299F-DA18-48B8-9AE9-CE2B531ECAC7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880914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username=zs</a:t>
              </a:r>
              <a:endParaRPr lang="zh-CN" altLang="en-US" sz="105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1414B80-B416-46A4-BDA2-8CB4CCCB5376}"/>
              </a:ext>
            </a:extLst>
          </p:cNvPr>
          <p:cNvGrpSpPr/>
          <p:nvPr/>
        </p:nvGrpSpPr>
        <p:grpSpPr>
          <a:xfrm>
            <a:off x="6981136" y="5065455"/>
            <a:ext cx="833174" cy="343176"/>
            <a:chOff x="2822121" y="5901767"/>
            <a:chExt cx="833174" cy="343176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3645E5C6-A847-4A78-9EDA-2E37C576690B}"/>
                </a:ext>
              </a:extLst>
            </p:cNvPr>
            <p:cNvSpPr/>
            <p:nvPr/>
          </p:nvSpPr>
          <p:spPr>
            <a:xfrm>
              <a:off x="2886691" y="5901767"/>
              <a:ext cx="703834" cy="20758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文本占位符 6">
              <a:extLst>
                <a:ext uri="{FF2B5EF4-FFF2-40B4-BE49-F238E27FC236}">
                  <a16:creationId xmlns:a16="http://schemas.microsoft.com/office/drawing/2014/main" id="{2CE8E0E5-2A50-44E9-9AE0-8054B427F4B8}"/>
                </a:ext>
              </a:extLst>
            </p:cNvPr>
            <p:cNvSpPr txBox="1">
              <a:spLocks/>
            </p:cNvSpPr>
            <p:nvPr/>
          </p:nvSpPr>
          <p:spPr>
            <a:xfrm>
              <a:off x="2954796" y="6060178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87" name="文本占位符 6">
              <a:extLst>
                <a:ext uri="{FF2B5EF4-FFF2-40B4-BE49-F238E27FC236}">
                  <a16:creationId xmlns:a16="http://schemas.microsoft.com/office/drawing/2014/main" id="{88F23A7A-B06E-4BB4-867D-1A6849DC0C84}"/>
                </a:ext>
              </a:extLst>
            </p:cNvPr>
            <p:cNvSpPr txBox="1">
              <a:spLocks/>
            </p:cNvSpPr>
            <p:nvPr/>
          </p:nvSpPr>
          <p:spPr>
            <a:xfrm>
              <a:off x="2822121" y="5907778"/>
              <a:ext cx="833174" cy="15240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username=zs</a:t>
              </a:r>
              <a:endParaRPr lang="zh-CN" altLang="en-US" sz="1050"/>
            </a:p>
          </p:txBody>
        </p:sp>
      </p:grpSp>
      <p:sp>
        <p:nvSpPr>
          <p:cNvPr id="92" name="文本占位符 6">
            <a:extLst>
              <a:ext uri="{FF2B5EF4-FFF2-40B4-BE49-F238E27FC236}">
                <a16:creationId xmlns:a16="http://schemas.microsoft.com/office/drawing/2014/main" id="{74852786-6D7E-43B3-8013-619BF561B469}"/>
              </a:ext>
            </a:extLst>
          </p:cNvPr>
          <p:cNvSpPr txBox="1">
            <a:spLocks/>
          </p:cNvSpPr>
          <p:nvPr/>
        </p:nvSpPr>
        <p:spPr>
          <a:xfrm>
            <a:off x="3598409" y="4393676"/>
            <a:ext cx="2065791" cy="35659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>
                <a:solidFill>
                  <a:srgbClr val="C00000"/>
                </a:solidFill>
              </a:rPr>
              <a:t>set-cookie</a:t>
            </a:r>
            <a:r>
              <a:rPr lang="en-US" altLang="zh-CN" sz="1200"/>
              <a:t>:username=zs</a:t>
            </a:r>
            <a:endParaRPr lang="zh-CN" altLang="en-US" sz="1200"/>
          </a:p>
        </p:txBody>
      </p:sp>
      <p:sp>
        <p:nvSpPr>
          <p:cNvPr id="94" name="文本占位符 6">
            <a:extLst>
              <a:ext uri="{FF2B5EF4-FFF2-40B4-BE49-F238E27FC236}">
                <a16:creationId xmlns:a16="http://schemas.microsoft.com/office/drawing/2014/main" id="{957DDEF4-966E-428B-BC2B-DF6A04E485C3}"/>
              </a:ext>
            </a:extLst>
          </p:cNvPr>
          <p:cNvSpPr txBox="1">
            <a:spLocks/>
          </p:cNvSpPr>
          <p:nvPr/>
        </p:nvSpPr>
        <p:spPr>
          <a:xfrm>
            <a:off x="3598408" y="4673229"/>
            <a:ext cx="1816558" cy="44162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sz="1200">
                <a:solidFill>
                  <a:srgbClr val="C00000"/>
                </a:solidFill>
              </a:rPr>
              <a:t>cookie</a:t>
            </a:r>
            <a:r>
              <a:rPr lang="en-US" altLang="zh-CN" sz="1200"/>
              <a:t>:username=zs</a:t>
            </a:r>
            <a:endParaRPr lang="zh-CN" altLang="en-US" sz="120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93700501-F8CF-4473-B142-8E46CD6FB512}"/>
              </a:ext>
            </a:extLst>
          </p:cNvPr>
          <p:cNvGrpSpPr/>
          <p:nvPr/>
        </p:nvGrpSpPr>
        <p:grpSpPr>
          <a:xfrm>
            <a:off x="1997243" y="5251160"/>
            <a:ext cx="896514" cy="338425"/>
            <a:chOff x="2838395" y="5901767"/>
            <a:chExt cx="896514" cy="338425"/>
          </a:xfrm>
        </p:grpSpPr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26D17177-D99A-46F1-80D5-D42C51B59328}"/>
                </a:ext>
              </a:extLst>
            </p:cNvPr>
            <p:cNvSpPr/>
            <p:nvPr/>
          </p:nvSpPr>
          <p:spPr>
            <a:xfrm>
              <a:off x="2886690" y="5901767"/>
              <a:ext cx="769043" cy="184765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文本占位符 6">
              <a:extLst>
                <a:ext uri="{FF2B5EF4-FFF2-40B4-BE49-F238E27FC236}">
                  <a16:creationId xmlns:a16="http://schemas.microsoft.com/office/drawing/2014/main" id="{B2C90542-0C7D-4A55-81A8-5C321981504A}"/>
                </a:ext>
              </a:extLst>
            </p:cNvPr>
            <p:cNvSpPr txBox="1">
              <a:spLocks/>
            </p:cNvSpPr>
            <p:nvPr/>
          </p:nvSpPr>
          <p:spPr>
            <a:xfrm>
              <a:off x="2980906" y="6055427"/>
              <a:ext cx="580609" cy="184765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Cookie</a:t>
              </a:r>
              <a:endParaRPr lang="zh-CN" altLang="en-US" sz="1050"/>
            </a:p>
          </p:txBody>
        </p:sp>
        <p:sp>
          <p:nvSpPr>
            <p:cNvPr id="99" name="文本占位符 6">
              <a:extLst>
                <a:ext uri="{FF2B5EF4-FFF2-40B4-BE49-F238E27FC236}">
                  <a16:creationId xmlns:a16="http://schemas.microsoft.com/office/drawing/2014/main" id="{BB7D749A-F576-4E20-9C8D-A0FAB41A12B1}"/>
                </a:ext>
              </a:extLst>
            </p:cNvPr>
            <p:cNvSpPr txBox="1">
              <a:spLocks/>
            </p:cNvSpPr>
            <p:nvPr/>
          </p:nvSpPr>
          <p:spPr>
            <a:xfrm>
              <a:off x="2838395" y="5901767"/>
              <a:ext cx="896514" cy="133480"/>
            </a:xfrm>
            <a:prstGeom prst="rect">
              <a:avLst/>
            </a:prstGeom>
          </p:spPr>
          <p:txBody>
            <a:bodyPr anchor="ctr"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+mj-lt"/>
                <a:buNone/>
              </a:pPr>
              <a:r>
                <a:rPr lang="en-US" altLang="zh-CN" sz="800"/>
                <a:t>username=zs</a:t>
              </a:r>
              <a:endParaRPr lang="zh-CN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8314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31" grpId="0"/>
      <p:bldP spid="33" grpId="0"/>
      <p:bldP spid="40" grpId="0"/>
      <p:bldP spid="62" grpId="0"/>
      <p:bldP spid="63" grpId="0"/>
      <p:bldP spid="92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7679" y="1125076"/>
            <a:ext cx="5973761" cy="4316935"/>
          </a:xfrm>
        </p:spPr>
        <p:txBody>
          <a:bodyPr/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Cookie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Cookie </a:t>
            </a:r>
            <a:r>
              <a:rPr lang="zh-CN" altLang="en-US">
                <a:solidFill>
                  <a:srgbClr val="C00000"/>
                </a:solidFill>
              </a:rPr>
              <a:t>使用细节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基本使用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原理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Session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使用细节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登录注册案例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86766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50541</TotalTime>
  <Words>1604</Words>
  <Application>Microsoft Office PowerPoint</Application>
  <PresentationFormat>宽屏</PresentationFormat>
  <Paragraphs>324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1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会话跟踪技术</vt:lpstr>
      <vt:lpstr>PowerPoint 演示文稿</vt:lpstr>
      <vt:lpstr>PowerPoint 演示文稿</vt:lpstr>
      <vt:lpstr>PowerPoint 演示文稿</vt:lpstr>
      <vt:lpstr>PowerPoint 演示文稿</vt:lpstr>
      <vt:lpstr>Cookie 基本使用</vt:lpstr>
      <vt:lpstr>PowerPoint 演示文稿</vt:lpstr>
      <vt:lpstr>Cookie 原理</vt:lpstr>
      <vt:lpstr>PowerPoint 演示文稿</vt:lpstr>
      <vt:lpstr>Cookie 使用细节</vt:lpstr>
      <vt:lpstr>PowerPoint 演示文稿</vt:lpstr>
      <vt:lpstr>PowerPoint 演示文稿</vt:lpstr>
      <vt:lpstr>PowerPoint 演示文稿</vt:lpstr>
      <vt:lpstr>Session 原理</vt:lpstr>
      <vt:lpstr>PowerPoint 演示文稿</vt:lpstr>
      <vt:lpstr>Session 使用细节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super</cp:lastModifiedBy>
  <cp:revision>1413</cp:revision>
  <dcterms:created xsi:type="dcterms:W3CDTF">2020-03-31T02:23:27Z</dcterms:created>
  <dcterms:modified xsi:type="dcterms:W3CDTF">2021-08-19T06:44:06Z</dcterms:modified>
</cp:coreProperties>
</file>