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1" r:id="rId3"/>
    <p:sldId id="262" r:id="rId4"/>
    <p:sldId id="264" r:id="rId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96" y="1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olo">
    <p:spTree>
      <p:nvGrpSpPr>
        <p:cNvPr id="1" name=""/>
        <p:cNvGrpSpPr/>
        <p:nvPr/>
      </p:nvGrpSpPr>
      <p:grpSpPr>
        <a:xfrm>
          <a:off x="0" y="0"/>
          <a:ext cx="0" cy="0"/>
          <a:chOff x="0" y="0"/>
          <a:chExt cx="0" cy="0"/>
        </a:xfrm>
      </p:grpSpPr>
      <p:sp>
        <p:nvSpPr>
          <p:cNvPr id="11" name="Autore e data"/>
          <p:cNvSpPr txBox="1">
            <a:spLocks noGrp="1"/>
          </p:cNvSpPr>
          <p:nvPr>
            <p:ph type="body" sz="quarter" idx="21" hasCustomPrompt="1"/>
          </p:nvPr>
        </p:nvSpPr>
        <p:spPr>
          <a:xfrm>
            <a:off x="654844" y="6087296"/>
            <a:ext cx="10882313" cy="324183"/>
          </a:xfrm>
          <a:prstGeom prst="rect">
            <a:avLst/>
          </a:prstGeom>
        </p:spPr>
        <p:txBody>
          <a:bodyPr anchor="b"/>
          <a:lstStyle>
            <a:lvl1pPr marL="0" indent="0" defTabSz="396226">
              <a:lnSpc>
                <a:spcPct val="100000"/>
              </a:lnSpc>
              <a:spcBef>
                <a:spcPts val="0"/>
              </a:spcBef>
              <a:buSzTx/>
              <a:buNone/>
              <a:defRPr sz="1620" b="1"/>
            </a:lvl1pPr>
          </a:lstStyle>
          <a:p>
            <a:r>
              <a:t>Autore e data</a:t>
            </a:r>
          </a:p>
        </p:txBody>
      </p:sp>
      <p:sp>
        <p:nvSpPr>
          <p:cNvPr id="12" name="Titolo presentazione"/>
          <p:cNvSpPr txBox="1">
            <a:spLocks noGrp="1"/>
          </p:cNvSpPr>
          <p:nvPr>
            <p:ph type="title" hasCustomPrompt="1"/>
          </p:nvPr>
        </p:nvSpPr>
        <p:spPr>
          <a:xfrm>
            <a:off x="654844" y="1303734"/>
            <a:ext cx="10883491" cy="2321719"/>
          </a:xfrm>
          <a:prstGeom prst="rect">
            <a:avLst/>
          </a:prstGeom>
        </p:spPr>
        <p:txBody>
          <a:bodyPr anchor="b"/>
          <a:lstStyle>
            <a:lvl1pPr>
              <a:defRPr sz="5765" spc="-115"/>
            </a:lvl1pPr>
          </a:lstStyle>
          <a:p>
            <a:r>
              <a:t>Titolo presentazione</a:t>
            </a:r>
          </a:p>
        </p:txBody>
      </p:sp>
      <p:sp>
        <p:nvSpPr>
          <p:cNvPr id="13" name="Corpo livello uno…"/>
          <p:cNvSpPr txBox="1">
            <a:spLocks noGrp="1"/>
          </p:cNvSpPr>
          <p:nvPr>
            <p:ph type="body" sz="quarter" idx="1" hasCustomPrompt="1"/>
          </p:nvPr>
        </p:nvSpPr>
        <p:spPr>
          <a:xfrm>
            <a:off x="654844" y="3589735"/>
            <a:ext cx="10882313" cy="1024031"/>
          </a:xfrm>
          <a:prstGeom prst="rect">
            <a:avLst/>
          </a:prstGeom>
        </p:spPr>
        <p:txBody>
          <a:bodyPr/>
          <a:lstStyle>
            <a:lvl1pPr marL="0" indent="0" defTabSz="412735">
              <a:lnSpc>
                <a:spcPct val="100000"/>
              </a:lnSpc>
              <a:spcBef>
                <a:spcPts val="0"/>
              </a:spcBef>
              <a:buSzTx/>
              <a:buNone/>
              <a:defRPr sz="2672" b="1"/>
            </a:lvl1pPr>
            <a:lvl2pPr marL="0" indent="321457" defTabSz="412735">
              <a:lnSpc>
                <a:spcPct val="100000"/>
              </a:lnSpc>
              <a:spcBef>
                <a:spcPts val="0"/>
              </a:spcBef>
              <a:buSzTx/>
              <a:buNone/>
              <a:defRPr sz="2672" b="1"/>
            </a:lvl2pPr>
            <a:lvl3pPr marL="0" indent="642915" defTabSz="412735">
              <a:lnSpc>
                <a:spcPct val="100000"/>
              </a:lnSpc>
              <a:spcBef>
                <a:spcPts val="0"/>
              </a:spcBef>
              <a:buSzTx/>
              <a:buNone/>
              <a:defRPr sz="2672" b="1"/>
            </a:lvl3pPr>
            <a:lvl4pPr marL="0" indent="964372" defTabSz="412735">
              <a:lnSpc>
                <a:spcPct val="100000"/>
              </a:lnSpc>
              <a:spcBef>
                <a:spcPts val="0"/>
              </a:spcBef>
              <a:buSzTx/>
              <a:buNone/>
              <a:defRPr sz="2672" b="1"/>
            </a:lvl4pPr>
            <a:lvl5pPr marL="0" indent="1285829" defTabSz="412735">
              <a:lnSpc>
                <a:spcPct val="100000"/>
              </a:lnSpc>
              <a:spcBef>
                <a:spcPts val="0"/>
              </a:spcBef>
              <a:buSzTx/>
              <a:buNone/>
              <a:defRPr sz="2672" b="1"/>
            </a:lvl5pPr>
          </a:lstStyle>
          <a:p>
            <a:r>
              <a:t>Sottotitolo presentazione</a:t>
            </a:r>
          </a:p>
          <a:p>
            <a:pPr lvl="1"/>
            <a:endParaRPr/>
          </a:p>
          <a:p>
            <a:pPr lvl="2"/>
            <a:endParaRPr/>
          </a:p>
          <a:p>
            <a:pPr lvl="3"/>
            <a:endParaRPr/>
          </a:p>
          <a:p>
            <a:pPr lvl="4"/>
            <a:endParaRPr/>
          </a:p>
        </p:txBody>
      </p:sp>
      <p:sp>
        <p:nvSpPr>
          <p:cNvPr id="14" name="Numero diapositiva"/>
          <p:cNvSpPr txBox="1">
            <a:spLocks noGrp="1"/>
          </p:cNvSpPr>
          <p:nvPr>
            <p:ph type="sldNum" sz="quarter" idx="2"/>
          </p:nvPr>
        </p:nvSpPr>
        <p:spPr>
          <a:xfrm>
            <a:off x="5956363" y="6441815"/>
            <a:ext cx="264496" cy="243272"/>
          </a:xfrm>
          <a:prstGeom prst="rect">
            <a:avLst/>
          </a:prstGeom>
        </p:spPr>
        <p:txBody>
          <a:bodyPr/>
          <a:lstStyle/>
          <a:p>
            <a:fld id="{86CB4B4D-7CA3-9044-876B-883B54F8677D}" type="slidenum">
              <a:t>‹N›</a:t>
            </a:fld>
            <a:endParaRPr/>
          </a:p>
        </p:txBody>
      </p:sp>
    </p:spTree>
    <p:extLst>
      <p:ext uri="{BB962C8B-B14F-4D97-AF65-F5344CB8AC3E}">
        <p14:creationId xmlns:p14="http://schemas.microsoft.com/office/powerpoint/2010/main" val="5973621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ichiarazione">
    <p:spTree>
      <p:nvGrpSpPr>
        <p:cNvPr id="1" name=""/>
        <p:cNvGrpSpPr/>
        <p:nvPr/>
      </p:nvGrpSpPr>
      <p:grpSpPr>
        <a:xfrm>
          <a:off x="0" y="0"/>
          <a:ext cx="0" cy="0"/>
          <a:chOff x="0" y="0"/>
          <a:chExt cx="0" cy="0"/>
        </a:xfrm>
      </p:grpSpPr>
      <p:sp>
        <p:nvSpPr>
          <p:cNvPr id="98" name="Corpo livello uno…"/>
          <p:cNvSpPr txBox="1">
            <a:spLocks noGrp="1"/>
          </p:cNvSpPr>
          <p:nvPr>
            <p:ph type="body" sz="half" idx="1" hasCustomPrompt="1"/>
          </p:nvPr>
        </p:nvSpPr>
        <p:spPr>
          <a:xfrm>
            <a:off x="654844" y="2509242"/>
            <a:ext cx="10882313" cy="1840632"/>
          </a:xfrm>
          <a:prstGeom prst="rect">
            <a:avLst/>
          </a:prstGeom>
        </p:spPr>
        <p:txBody>
          <a:bodyPr anchor="ctr"/>
          <a:lstStyle>
            <a:lvl1pPr marL="0" indent="0" algn="ctr">
              <a:lnSpc>
                <a:spcPct val="80000"/>
              </a:lnSpc>
              <a:spcBef>
                <a:spcPts val="0"/>
              </a:spcBef>
              <a:buSzTx/>
              <a:buNone/>
              <a:defRPr sz="5765" spc="-115">
                <a:latin typeface="Helvetica Neue Medium"/>
                <a:ea typeface="Helvetica Neue Medium"/>
                <a:cs typeface="Helvetica Neue Medium"/>
                <a:sym typeface="Helvetica Neue Medium"/>
              </a:defRPr>
            </a:lvl1pPr>
            <a:lvl2pPr marL="0" indent="321457" algn="ctr">
              <a:lnSpc>
                <a:spcPct val="80000"/>
              </a:lnSpc>
              <a:spcBef>
                <a:spcPts val="0"/>
              </a:spcBef>
              <a:buSzTx/>
              <a:buNone/>
              <a:defRPr sz="5765" spc="-115">
                <a:latin typeface="Helvetica Neue Medium"/>
                <a:ea typeface="Helvetica Neue Medium"/>
                <a:cs typeface="Helvetica Neue Medium"/>
                <a:sym typeface="Helvetica Neue Medium"/>
              </a:defRPr>
            </a:lvl2pPr>
            <a:lvl3pPr marL="0" indent="642915" algn="ctr">
              <a:lnSpc>
                <a:spcPct val="80000"/>
              </a:lnSpc>
              <a:spcBef>
                <a:spcPts val="0"/>
              </a:spcBef>
              <a:buSzTx/>
              <a:buNone/>
              <a:defRPr sz="5765" spc="-115">
                <a:latin typeface="Helvetica Neue Medium"/>
                <a:ea typeface="Helvetica Neue Medium"/>
                <a:cs typeface="Helvetica Neue Medium"/>
                <a:sym typeface="Helvetica Neue Medium"/>
              </a:defRPr>
            </a:lvl3pPr>
            <a:lvl4pPr marL="0" indent="964372" algn="ctr">
              <a:lnSpc>
                <a:spcPct val="80000"/>
              </a:lnSpc>
              <a:spcBef>
                <a:spcPts val="0"/>
              </a:spcBef>
              <a:buSzTx/>
              <a:buNone/>
              <a:defRPr sz="5765" spc="-115">
                <a:latin typeface="Helvetica Neue Medium"/>
                <a:ea typeface="Helvetica Neue Medium"/>
                <a:cs typeface="Helvetica Neue Medium"/>
                <a:sym typeface="Helvetica Neue Medium"/>
              </a:defRPr>
            </a:lvl4pPr>
            <a:lvl5pPr marL="0" indent="1285829" algn="ctr">
              <a:lnSpc>
                <a:spcPct val="80000"/>
              </a:lnSpc>
              <a:spcBef>
                <a:spcPts val="0"/>
              </a:spcBef>
              <a:buSzTx/>
              <a:buNone/>
              <a:defRPr sz="5765" spc="-115">
                <a:latin typeface="Helvetica Neue Medium"/>
                <a:ea typeface="Helvetica Neue Medium"/>
                <a:cs typeface="Helvetica Neue Medium"/>
                <a:sym typeface="Helvetica Neue Medium"/>
              </a:defRPr>
            </a:lvl5pPr>
          </a:lstStyle>
          <a:p>
            <a:r>
              <a:t>Dichiarazione</a:t>
            </a:r>
          </a:p>
          <a:p>
            <a:pPr lvl="1"/>
            <a:endParaRPr/>
          </a:p>
          <a:p>
            <a:pPr lvl="2"/>
            <a:endParaRPr/>
          </a:p>
          <a:p>
            <a:pPr lvl="3"/>
            <a:endParaRPr/>
          </a:p>
          <a:p>
            <a:pPr lvl="4"/>
            <a:endParaRPr/>
          </a:p>
        </p:txBody>
      </p:sp>
      <p:sp>
        <p:nvSpPr>
          <p:cNvPr id="99"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extLst>
      <p:ext uri="{BB962C8B-B14F-4D97-AF65-F5344CB8AC3E}">
        <p14:creationId xmlns:p14="http://schemas.microsoft.com/office/powerpoint/2010/main" val="383342904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Informazione importante">
    <p:spTree>
      <p:nvGrpSpPr>
        <p:cNvPr id="1" name=""/>
        <p:cNvGrpSpPr/>
        <p:nvPr/>
      </p:nvGrpSpPr>
      <p:grpSpPr>
        <a:xfrm>
          <a:off x="0" y="0"/>
          <a:ext cx="0" cy="0"/>
          <a:chOff x="0" y="0"/>
          <a:chExt cx="0" cy="0"/>
        </a:xfrm>
      </p:grpSpPr>
      <p:sp>
        <p:nvSpPr>
          <p:cNvPr id="106" name="Dettagli informazione"/>
          <p:cNvSpPr txBox="1">
            <a:spLocks noGrp="1"/>
          </p:cNvSpPr>
          <p:nvPr>
            <p:ph type="body" sz="quarter" idx="21" hasCustomPrompt="1"/>
          </p:nvPr>
        </p:nvSpPr>
        <p:spPr>
          <a:xfrm>
            <a:off x="654844" y="4366392"/>
            <a:ext cx="10882313" cy="472361"/>
          </a:xfrm>
          <a:prstGeom prst="rect">
            <a:avLst/>
          </a:prstGeom>
        </p:spPr>
        <p:txBody>
          <a:bodyPr/>
          <a:lstStyle>
            <a:lvl1pPr marL="0" indent="0" algn="ctr">
              <a:lnSpc>
                <a:spcPct val="100000"/>
              </a:lnSpc>
              <a:spcBef>
                <a:spcPts val="0"/>
              </a:spcBef>
              <a:buSzTx/>
              <a:buNone/>
              <a:defRPr sz="2672" b="1"/>
            </a:lvl1pPr>
          </a:lstStyle>
          <a:p>
            <a:r>
              <a:t>Dettagli informazione</a:t>
            </a:r>
          </a:p>
        </p:txBody>
      </p:sp>
      <p:sp>
        <p:nvSpPr>
          <p:cNvPr id="107" name="Corpo livello uno…"/>
          <p:cNvSpPr txBox="1">
            <a:spLocks noGrp="1"/>
          </p:cNvSpPr>
          <p:nvPr>
            <p:ph type="body" idx="1" hasCustomPrompt="1"/>
          </p:nvPr>
        </p:nvSpPr>
        <p:spPr>
          <a:xfrm>
            <a:off x="654844" y="702468"/>
            <a:ext cx="10882313" cy="3663924"/>
          </a:xfrm>
          <a:prstGeom prst="rect">
            <a:avLst/>
          </a:prstGeom>
        </p:spPr>
        <p:txBody>
          <a:bodyPr anchor="b"/>
          <a:lstStyle>
            <a:lvl1pPr marL="0" indent="0" algn="ctr">
              <a:lnSpc>
                <a:spcPct val="80000"/>
              </a:lnSpc>
              <a:spcBef>
                <a:spcPts val="0"/>
              </a:spcBef>
              <a:buSzTx/>
              <a:buNone/>
              <a:defRPr sz="12375" b="1" spc="-124"/>
            </a:lvl1pPr>
            <a:lvl2pPr marL="0" indent="321457" algn="ctr">
              <a:lnSpc>
                <a:spcPct val="80000"/>
              </a:lnSpc>
              <a:spcBef>
                <a:spcPts val="0"/>
              </a:spcBef>
              <a:buSzTx/>
              <a:buNone/>
              <a:defRPr sz="12375" b="1" spc="-124"/>
            </a:lvl2pPr>
            <a:lvl3pPr marL="0" indent="642915" algn="ctr">
              <a:lnSpc>
                <a:spcPct val="80000"/>
              </a:lnSpc>
              <a:spcBef>
                <a:spcPts val="0"/>
              </a:spcBef>
              <a:buSzTx/>
              <a:buNone/>
              <a:defRPr sz="12375" b="1" spc="-124"/>
            </a:lvl3pPr>
            <a:lvl4pPr marL="0" indent="964372" algn="ctr">
              <a:lnSpc>
                <a:spcPct val="80000"/>
              </a:lnSpc>
              <a:spcBef>
                <a:spcPts val="0"/>
              </a:spcBef>
              <a:buSzTx/>
              <a:buNone/>
              <a:defRPr sz="12375" b="1" spc="-124"/>
            </a:lvl4pPr>
            <a:lvl5pPr marL="0" indent="1285829" algn="ctr">
              <a:lnSpc>
                <a:spcPct val="80000"/>
              </a:lnSpc>
              <a:spcBef>
                <a:spcPts val="0"/>
              </a:spcBef>
              <a:buSzTx/>
              <a:buNone/>
              <a:defRPr sz="12375" b="1" spc="-124"/>
            </a:lvl5pPr>
          </a:lstStyle>
          <a:p>
            <a:r>
              <a:t>100%</a:t>
            </a:r>
          </a:p>
          <a:p>
            <a:pPr lvl="1"/>
            <a:endParaRPr/>
          </a:p>
          <a:p>
            <a:pPr lvl="2"/>
            <a:endParaRPr/>
          </a:p>
          <a:p>
            <a:pPr lvl="3"/>
            <a:endParaRPr/>
          </a:p>
          <a:p>
            <a:pPr lvl="4"/>
            <a:endParaRPr/>
          </a:p>
        </p:txBody>
      </p:sp>
      <p:sp>
        <p:nvSpPr>
          <p:cNvPr id="108"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extLst>
      <p:ext uri="{BB962C8B-B14F-4D97-AF65-F5344CB8AC3E}">
        <p14:creationId xmlns:p14="http://schemas.microsoft.com/office/powerpoint/2010/main" val="255401636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itazione">
    <p:spTree>
      <p:nvGrpSpPr>
        <p:cNvPr id="1" name=""/>
        <p:cNvGrpSpPr/>
        <p:nvPr/>
      </p:nvGrpSpPr>
      <p:grpSpPr>
        <a:xfrm>
          <a:off x="0" y="0"/>
          <a:ext cx="0" cy="0"/>
          <a:chOff x="0" y="0"/>
          <a:chExt cx="0" cy="0"/>
        </a:xfrm>
      </p:grpSpPr>
      <p:sp>
        <p:nvSpPr>
          <p:cNvPr id="115" name="Corpo livello uno…"/>
          <p:cNvSpPr txBox="1">
            <a:spLocks noGrp="1"/>
          </p:cNvSpPr>
          <p:nvPr>
            <p:ph type="body" sz="half" idx="1" hasCustomPrompt="1"/>
          </p:nvPr>
        </p:nvSpPr>
        <p:spPr>
          <a:xfrm>
            <a:off x="690563" y="2616398"/>
            <a:ext cx="10810875" cy="1634133"/>
          </a:xfrm>
          <a:prstGeom prst="rect">
            <a:avLst/>
          </a:prstGeom>
        </p:spPr>
        <p:txBody>
          <a:bodyPr anchor="ctr"/>
          <a:lstStyle>
            <a:lvl1pPr marL="321457" indent="-241093">
              <a:spcBef>
                <a:spcPts val="0"/>
              </a:spcBef>
              <a:buSzTx/>
              <a:buNone/>
              <a:defRPr sz="4219" spc="-84">
                <a:latin typeface="Helvetica Neue Medium"/>
                <a:ea typeface="Helvetica Neue Medium"/>
                <a:cs typeface="Helvetica Neue Medium"/>
                <a:sym typeface="Helvetica Neue Medium"/>
              </a:defRPr>
            </a:lvl1pPr>
            <a:lvl2pPr marL="321457" indent="80364">
              <a:spcBef>
                <a:spcPts val="0"/>
              </a:spcBef>
              <a:buSzTx/>
              <a:buNone/>
              <a:defRPr sz="4219" spc="-84">
                <a:latin typeface="Helvetica Neue Medium"/>
                <a:ea typeface="Helvetica Neue Medium"/>
                <a:cs typeface="Helvetica Neue Medium"/>
                <a:sym typeface="Helvetica Neue Medium"/>
              </a:defRPr>
            </a:lvl2pPr>
            <a:lvl3pPr marL="321457" indent="401822">
              <a:spcBef>
                <a:spcPts val="0"/>
              </a:spcBef>
              <a:buSzTx/>
              <a:buNone/>
              <a:defRPr sz="4219" spc="-84">
                <a:latin typeface="Helvetica Neue Medium"/>
                <a:ea typeface="Helvetica Neue Medium"/>
                <a:cs typeface="Helvetica Neue Medium"/>
                <a:sym typeface="Helvetica Neue Medium"/>
              </a:defRPr>
            </a:lvl3pPr>
            <a:lvl4pPr marL="321457" indent="723279">
              <a:spcBef>
                <a:spcPts val="0"/>
              </a:spcBef>
              <a:buSzTx/>
              <a:buNone/>
              <a:defRPr sz="4219" spc="-84">
                <a:latin typeface="Helvetica Neue Medium"/>
                <a:ea typeface="Helvetica Neue Medium"/>
                <a:cs typeface="Helvetica Neue Medium"/>
                <a:sym typeface="Helvetica Neue Medium"/>
              </a:defRPr>
            </a:lvl4pPr>
            <a:lvl5pPr marL="321457" indent="1044736">
              <a:spcBef>
                <a:spcPts val="0"/>
              </a:spcBef>
              <a:buSzTx/>
              <a:buNone/>
              <a:defRPr sz="4219" spc="-84">
                <a:latin typeface="Helvetica Neue Medium"/>
                <a:ea typeface="Helvetica Neue Medium"/>
                <a:cs typeface="Helvetica Neue Medium"/>
                <a:sym typeface="Helvetica Neue Medium"/>
              </a:defRPr>
            </a:lvl5pPr>
          </a:lstStyle>
          <a:p>
            <a:r>
              <a:t>“Citazione degna di nota”</a:t>
            </a:r>
          </a:p>
          <a:p>
            <a:pPr lvl="1"/>
            <a:endParaRPr/>
          </a:p>
          <a:p>
            <a:pPr lvl="2"/>
            <a:endParaRPr/>
          </a:p>
          <a:p>
            <a:pPr lvl="3"/>
            <a:endParaRPr/>
          </a:p>
          <a:p>
            <a:pPr lvl="4"/>
            <a:endParaRPr/>
          </a:p>
        </p:txBody>
      </p:sp>
      <p:sp>
        <p:nvSpPr>
          <p:cNvPr id="116" name="Attribuzione"/>
          <p:cNvSpPr txBox="1">
            <a:spLocks noGrp="1"/>
          </p:cNvSpPr>
          <p:nvPr>
            <p:ph type="body" sz="quarter" idx="21" hasCustomPrompt="1"/>
          </p:nvPr>
        </p:nvSpPr>
        <p:spPr>
          <a:xfrm>
            <a:off x="1143000" y="4518422"/>
            <a:ext cx="10358438" cy="324182"/>
          </a:xfrm>
          <a:prstGeom prst="rect">
            <a:avLst/>
          </a:prstGeom>
        </p:spPr>
        <p:txBody>
          <a:bodyPr/>
          <a:lstStyle>
            <a:lvl1pPr marL="0" indent="0" defTabSz="396226">
              <a:lnSpc>
                <a:spcPct val="100000"/>
              </a:lnSpc>
              <a:spcBef>
                <a:spcPts val="0"/>
              </a:spcBef>
              <a:buSzTx/>
              <a:buNone/>
              <a:defRPr sz="1620" b="1"/>
            </a:lvl1pPr>
          </a:lstStyle>
          <a:p>
            <a:r>
              <a:t>Attribuzione</a:t>
            </a:r>
          </a:p>
        </p:txBody>
      </p:sp>
      <p:sp>
        <p:nvSpPr>
          <p:cNvPr id="117"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extLst>
      <p:ext uri="{BB962C8B-B14F-4D97-AF65-F5344CB8AC3E}">
        <p14:creationId xmlns:p14="http://schemas.microsoft.com/office/powerpoint/2010/main" val="273066844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Foto - 3 per pagina">
    <p:spTree>
      <p:nvGrpSpPr>
        <p:cNvPr id="1" name=""/>
        <p:cNvGrpSpPr/>
        <p:nvPr/>
      </p:nvGrpSpPr>
      <p:grpSpPr>
        <a:xfrm>
          <a:off x="0" y="0"/>
          <a:ext cx="0" cy="0"/>
          <a:chOff x="0" y="0"/>
          <a:chExt cx="0" cy="0"/>
        </a:xfrm>
      </p:grpSpPr>
      <p:sp>
        <p:nvSpPr>
          <p:cNvPr id="124" name="Pappardelle con burro al prezzemolo, nocciole tostate e scaglie di parmigiano"/>
          <p:cNvSpPr>
            <a:spLocks noGrp="1"/>
          </p:cNvSpPr>
          <p:nvPr>
            <p:ph type="pic" idx="21"/>
          </p:nvPr>
        </p:nvSpPr>
        <p:spPr>
          <a:xfrm>
            <a:off x="-1952625" y="483439"/>
            <a:ext cx="10467366" cy="5887893"/>
          </a:xfrm>
          <a:prstGeom prst="rect">
            <a:avLst/>
          </a:prstGeom>
        </p:spPr>
        <p:txBody>
          <a:bodyPr lIns="91439" tIns="45719" rIns="91439" bIns="45719">
            <a:noAutofit/>
          </a:bodyPr>
          <a:lstStyle/>
          <a:p>
            <a:endParaRPr/>
          </a:p>
        </p:txBody>
      </p:sp>
      <p:sp>
        <p:nvSpPr>
          <p:cNvPr id="125" name="Ciotola di insalata con riso saltato, uova sode e bacchette"/>
          <p:cNvSpPr>
            <a:spLocks noGrp="1"/>
          </p:cNvSpPr>
          <p:nvPr>
            <p:ph type="pic" sz="half" idx="22"/>
          </p:nvPr>
        </p:nvSpPr>
        <p:spPr>
          <a:xfrm>
            <a:off x="6185297" y="205383"/>
            <a:ext cx="5381625" cy="3228976"/>
          </a:xfrm>
          <a:prstGeom prst="rect">
            <a:avLst/>
          </a:prstGeom>
        </p:spPr>
        <p:txBody>
          <a:bodyPr lIns="91439" tIns="45719" rIns="91439" bIns="45719">
            <a:noAutofit/>
          </a:bodyPr>
          <a:lstStyle/>
          <a:p>
            <a:endParaRPr/>
          </a:p>
        </p:txBody>
      </p:sp>
      <p:sp>
        <p:nvSpPr>
          <p:cNvPr id="126" name="Ciotola con frittelle al salmone, insalata e hummus"/>
          <p:cNvSpPr>
            <a:spLocks noGrp="1"/>
          </p:cNvSpPr>
          <p:nvPr>
            <p:ph type="pic" idx="23"/>
          </p:nvPr>
        </p:nvSpPr>
        <p:spPr>
          <a:xfrm>
            <a:off x="4673203" y="1933181"/>
            <a:ext cx="7441406" cy="6495664"/>
          </a:xfrm>
          <a:prstGeom prst="rect">
            <a:avLst/>
          </a:prstGeom>
        </p:spPr>
        <p:txBody>
          <a:bodyPr lIns="91439" tIns="45719" rIns="91439" bIns="45719">
            <a:noAutofit/>
          </a:bodyPr>
          <a:lstStyle/>
          <a:p>
            <a:endParaRPr/>
          </a:p>
        </p:txBody>
      </p:sp>
      <p:sp>
        <p:nvSpPr>
          <p:cNvPr id="127"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extLst>
      <p:ext uri="{BB962C8B-B14F-4D97-AF65-F5344CB8AC3E}">
        <p14:creationId xmlns:p14="http://schemas.microsoft.com/office/powerpoint/2010/main" val="242934716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34" name="Ciotola di insalata con riso saltato, uova sode e bacchette"/>
          <p:cNvSpPr>
            <a:spLocks noGrp="1"/>
          </p:cNvSpPr>
          <p:nvPr>
            <p:ph type="pic" idx="21"/>
          </p:nvPr>
        </p:nvSpPr>
        <p:spPr>
          <a:xfrm>
            <a:off x="-952500" y="-741164"/>
            <a:ext cx="13525500" cy="8115300"/>
          </a:xfrm>
          <a:prstGeom prst="rect">
            <a:avLst/>
          </a:prstGeom>
        </p:spPr>
        <p:txBody>
          <a:bodyPr lIns="91439" tIns="45719" rIns="91439" bIns="45719">
            <a:noAutofit/>
          </a:bodyPr>
          <a:lstStyle/>
          <a:p>
            <a:endParaRPr/>
          </a:p>
        </p:txBody>
      </p:sp>
      <p:sp>
        <p:nvSpPr>
          <p:cNvPr id="135" name="Numero diapositiva"/>
          <p:cNvSpPr txBox="1">
            <a:spLocks noGrp="1"/>
          </p:cNvSpPr>
          <p:nvPr>
            <p:ph type="sldNum" sz="quarter" idx="2"/>
          </p:nvPr>
        </p:nvSpPr>
        <p:spPr>
          <a:xfrm>
            <a:off x="5956363" y="6441815"/>
            <a:ext cx="264496" cy="243272"/>
          </a:xfrm>
          <a:prstGeom prst="rect">
            <a:avLst/>
          </a:prstGeom>
        </p:spPr>
        <p:txBody>
          <a:bodyPr/>
          <a:lstStyle>
            <a:lvl1pPr>
              <a:defRPr>
                <a:solidFill>
                  <a:srgbClr val="FFFFFF"/>
                </a:solidFill>
              </a:defRPr>
            </a:lvl1pPr>
          </a:lstStyle>
          <a:p>
            <a:fld id="{86CB4B4D-7CA3-9044-876B-883B54F8677D}" type="slidenum">
              <a:t>‹N›</a:t>
            </a:fld>
            <a:endParaRPr/>
          </a:p>
        </p:txBody>
      </p:sp>
    </p:spTree>
    <p:extLst>
      <p:ext uri="{BB962C8B-B14F-4D97-AF65-F5344CB8AC3E}">
        <p14:creationId xmlns:p14="http://schemas.microsoft.com/office/powerpoint/2010/main" val="1806968046"/>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Vuota">
    <p:spTree>
      <p:nvGrpSpPr>
        <p:cNvPr id="1" name=""/>
        <p:cNvGrpSpPr/>
        <p:nvPr/>
      </p:nvGrpSpPr>
      <p:grpSpPr>
        <a:xfrm>
          <a:off x="0" y="0"/>
          <a:ext cx="0" cy="0"/>
          <a:chOff x="0" y="0"/>
          <a:chExt cx="0" cy="0"/>
        </a:xfrm>
      </p:grpSpPr>
      <p:sp>
        <p:nvSpPr>
          <p:cNvPr id="142"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extLst>
      <p:ext uri="{BB962C8B-B14F-4D97-AF65-F5344CB8AC3E}">
        <p14:creationId xmlns:p14="http://schemas.microsoft.com/office/powerpoint/2010/main" val="150027753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olo e foto">
    <p:spTree>
      <p:nvGrpSpPr>
        <p:cNvPr id="1" name=""/>
        <p:cNvGrpSpPr/>
        <p:nvPr/>
      </p:nvGrpSpPr>
      <p:grpSpPr>
        <a:xfrm>
          <a:off x="0" y="0"/>
          <a:ext cx="0" cy="0"/>
          <a:chOff x="0" y="0"/>
          <a:chExt cx="0" cy="0"/>
        </a:xfrm>
      </p:grpSpPr>
      <p:sp>
        <p:nvSpPr>
          <p:cNvPr id="21" name="Avocado e lime"/>
          <p:cNvSpPr>
            <a:spLocks noGrp="1"/>
          </p:cNvSpPr>
          <p:nvPr>
            <p:ph type="pic" idx="21"/>
          </p:nvPr>
        </p:nvSpPr>
        <p:spPr>
          <a:xfrm>
            <a:off x="-353219" y="-643987"/>
            <a:ext cx="16720924" cy="7510918"/>
          </a:xfrm>
          <a:prstGeom prst="rect">
            <a:avLst/>
          </a:prstGeom>
        </p:spPr>
        <p:txBody>
          <a:bodyPr lIns="91439" tIns="45719" rIns="91439" bIns="45719">
            <a:noAutofit/>
          </a:bodyPr>
          <a:lstStyle/>
          <a:p>
            <a:endParaRPr/>
          </a:p>
        </p:txBody>
      </p:sp>
      <p:sp>
        <p:nvSpPr>
          <p:cNvPr id="22" name="Titolo presentazione"/>
          <p:cNvSpPr txBox="1">
            <a:spLocks noGrp="1"/>
          </p:cNvSpPr>
          <p:nvPr>
            <p:ph type="title" hasCustomPrompt="1"/>
          </p:nvPr>
        </p:nvSpPr>
        <p:spPr>
          <a:xfrm>
            <a:off x="654844" y="3643312"/>
            <a:ext cx="10882313" cy="2321719"/>
          </a:xfrm>
          <a:prstGeom prst="rect">
            <a:avLst/>
          </a:prstGeom>
        </p:spPr>
        <p:txBody>
          <a:bodyPr anchor="b"/>
          <a:lstStyle>
            <a:lvl1pPr>
              <a:defRPr sz="5765" spc="-115"/>
            </a:lvl1pPr>
          </a:lstStyle>
          <a:p>
            <a:r>
              <a:t>Titolo presentazione</a:t>
            </a:r>
          </a:p>
        </p:txBody>
      </p:sp>
      <p:sp>
        <p:nvSpPr>
          <p:cNvPr id="23" name="Corpo livello uno…"/>
          <p:cNvSpPr txBox="1">
            <a:spLocks noGrp="1"/>
          </p:cNvSpPr>
          <p:nvPr>
            <p:ph type="body" sz="quarter" idx="1" hasCustomPrompt="1"/>
          </p:nvPr>
        </p:nvSpPr>
        <p:spPr>
          <a:xfrm>
            <a:off x="654844" y="5929313"/>
            <a:ext cx="10882313" cy="484994"/>
          </a:xfrm>
          <a:prstGeom prst="rect">
            <a:avLst/>
          </a:prstGeom>
        </p:spPr>
        <p:txBody>
          <a:bodyPr/>
          <a:lstStyle>
            <a:lvl1pPr marL="0" indent="0" defTabSz="412735">
              <a:lnSpc>
                <a:spcPct val="100000"/>
              </a:lnSpc>
              <a:spcBef>
                <a:spcPts val="0"/>
              </a:spcBef>
              <a:buSzTx/>
              <a:buNone/>
              <a:defRPr sz="2672" b="1"/>
            </a:lvl1pPr>
            <a:lvl2pPr marL="0" indent="321457" defTabSz="412735">
              <a:lnSpc>
                <a:spcPct val="100000"/>
              </a:lnSpc>
              <a:spcBef>
                <a:spcPts val="0"/>
              </a:spcBef>
              <a:buSzTx/>
              <a:buNone/>
              <a:defRPr sz="2672" b="1"/>
            </a:lvl2pPr>
            <a:lvl3pPr marL="0" indent="642915" defTabSz="412735">
              <a:lnSpc>
                <a:spcPct val="100000"/>
              </a:lnSpc>
              <a:spcBef>
                <a:spcPts val="0"/>
              </a:spcBef>
              <a:buSzTx/>
              <a:buNone/>
              <a:defRPr sz="2672" b="1"/>
            </a:lvl3pPr>
            <a:lvl4pPr marL="0" indent="964372" defTabSz="412735">
              <a:lnSpc>
                <a:spcPct val="100000"/>
              </a:lnSpc>
              <a:spcBef>
                <a:spcPts val="0"/>
              </a:spcBef>
              <a:buSzTx/>
              <a:buNone/>
              <a:defRPr sz="2672" b="1"/>
            </a:lvl4pPr>
            <a:lvl5pPr marL="0" indent="1285829" defTabSz="412735">
              <a:lnSpc>
                <a:spcPct val="100000"/>
              </a:lnSpc>
              <a:spcBef>
                <a:spcPts val="0"/>
              </a:spcBef>
              <a:buSzTx/>
              <a:buNone/>
              <a:defRPr sz="2672" b="1"/>
            </a:lvl5pPr>
          </a:lstStyle>
          <a:p>
            <a:r>
              <a:t>Sottotitolo presentazione</a:t>
            </a:r>
          </a:p>
          <a:p>
            <a:pPr lvl="1"/>
            <a:endParaRPr/>
          </a:p>
          <a:p>
            <a:pPr lvl="2"/>
            <a:endParaRPr/>
          </a:p>
          <a:p>
            <a:pPr lvl="3"/>
            <a:endParaRPr/>
          </a:p>
          <a:p>
            <a:pPr lvl="4"/>
            <a:endParaRPr/>
          </a:p>
        </p:txBody>
      </p:sp>
      <p:sp>
        <p:nvSpPr>
          <p:cNvPr id="24" name="Autore e data"/>
          <p:cNvSpPr txBox="1">
            <a:spLocks noGrp="1"/>
          </p:cNvSpPr>
          <p:nvPr>
            <p:ph type="body" sz="quarter" idx="22" hasCustomPrompt="1"/>
          </p:nvPr>
        </p:nvSpPr>
        <p:spPr>
          <a:xfrm>
            <a:off x="654844" y="401836"/>
            <a:ext cx="10882313" cy="324182"/>
          </a:xfrm>
          <a:prstGeom prst="rect">
            <a:avLst/>
          </a:prstGeom>
        </p:spPr>
        <p:txBody>
          <a:bodyPr/>
          <a:lstStyle>
            <a:lvl1pPr marL="0" indent="0" defTabSz="396226">
              <a:lnSpc>
                <a:spcPct val="100000"/>
              </a:lnSpc>
              <a:spcBef>
                <a:spcPts val="0"/>
              </a:spcBef>
              <a:buSzTx/>
              <a:buNone/>
              <a:defRPr sz="1620" b="1"/>
            </a:lvl1pPr>
          </a:lstStyle>
          <a:p>
            <a:r>
              <a:t>Autore e data</a:t>
            </a:r>
          </a:p>
        </p:txBody>
      </p:sp>
      <p:sp>
        <p:nvSpPr>
          <p:cNvPr id="25" name="Numero diapositiva"/>
          <p:cNvSpPr txBox="1">
            <a:spLocks noGrp="1"/>
          </p:cNvSpPr>
          <p:nvPr>
            <p:ph type="sldNum" sz="quarter" idx="2"/>
          </p:nvPr>
        </p:nvSpPr>
        <p:spPr>
          <a:xfrm>
            <a:off x="5953124" y="6441815"/>
            <a:ext cx="264496" cy="243272"/>
          </a:xfrm>
          <a:prstGeom prst="rect">
            <a:avLst/>
          </a:prstGeom>
        </p:spPr>
        <p:txBody>
          <a:bodyPr/>
          <a:lstStyle/>
          <a:p>
            <a:fld id="{86CB4B4D-7CA3-9044-876B-883B54F8677D}" type="slidenum">
              <a:t>‹N›</a:t>
            </a:fld>
            <a:endParaRPr/>
          </a:p>
        </p:txBody>
      </p:sp>
    </p:spTree>
    <p:extLst>
      <p:ext uri="{BB962C8B-B14F-4D97-AF65-F5344CB8AC3E}">
        <p14:creationId xmlns:p14="http://schemas.microsoft.com/office/powerpoint/2010/main" val="317804603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olo e foto 2">
    <p:spTree>
      <p:nvGrpSpPr>
        <p:cNvPr id="1" name=""/>
        <p:cNvGrpSpPr/>
        <p:nvPr/>
      </p:nvGrpSpPr>
      <p:grpSpPr>
        <a:xfrm>
          <a:off x="0" y="0"/>
          <a:ext cx="0" cy="0"/>
          <a:chOff x="0" y="0"/>
          <a:chExt cx="0" cy="0"/>
        </a:xfrm>
      </p:grpSpPr>
      <p:sp>
        <p:nvSpPr>
          <p:cNvPr id="32" name="Ciotola con frittelle al salmone, insalata e hummus "/>
          <p:cNvSpPr>
            <a:spLocks noGrp="1"/>
          </p:cNvSpPr>
          <p:nvPr>
            <p:ph type="pic" idx="21"/>
          </p:nvPr>
        </p:nvSpPr>
        <p:spPr>
          <a:xfrm>
            <a:off x="4986684" y="348257"/>
            <a:ext cx="7072313" cy="6173479"/>
          </a:xfrm>
          <a:prstGeom prst="rect">
            <a:avLst/>
          </a:prstGeom>
        </p:spPr>
        <p:txBody>
          <a:bodyPr lIns="91439" tIns="45719" rIns="91439" bIns="45719">
            <a:noAutofit/>
          </a:bodyPr>
          <a:lstStyle/>
          <a:p>
            <a:endParaRPr/>
          </a:p>
        </p:txBody>
      </p:sp>
      <p:sp>
        <p:nvSpPr>
          <p:cNvPr id="33" name="Corpo livello uno…"/>
          <p:cNvSpPr txBox="1">
            <a:spLocks noGrp="1"/>
          </p:cNvSpPr>
          <p:nvPr>
            <p:ph type="body" sz="quarter" idx="1" hasCustomPrompt="1"/>
          </p:nvPr>
        </p:nvSpPr>
        <p:spPr>
          <a:xfrm>
            <a:off x="654844" y="3518297"/>
            <a:ext cx="4786313" cy="2843835"/>
          </a:xfrm>
          <a:prstGeom prst="rect">
            <a:avLst/>
          </a:prstGeom>
        </p:spPr>
        <p:txBody>
          <a:bodyPr/>
          <a:lstStyle>
            <a:lvl1pPr marL="0" indent="0" defTabSz="412735">
              <a:lnSpc>
                <a:spcPct val="100000"/>
              </a:lnSpc>
              <a:spcBef>
                <a:spcPts val="0"/>
              </a:spcBef>
              <a:buSzTx/>
              <a:buNone/>
              <a:defRPr sz="2672" b="1"/>
            </a:lvl1pPr>
            <a:lvl2pPr marL="0" indent="321457" defTabSz="412735">
              <a:lnSpc>
                <a:spcPct val="100000"/>
              </a:lnSpc>
              <a:spcBef>
                <a:spcPts val="0"/>
              </a:spcBef>
              <a:buSzTx/>
              <a:buNone/>
              <a:defRPr sz="2672" b="1"/>
            </a:lvl2pPr>
            <a:lvl3pPr marL="0" indent="642915" defTabSz="412735">
              <a:lnSpc>
                <a:spcPct val="100000"/>
              </a:lnSpc>
              <a:spcBef>
                <a:spcPts val="0"/>
              </a:spcBef>
              <a:buSzTx/>
              <a:buNone/>
              <a:defRPr sz="2672" b="1"/>
            </a:lvl3pPr>
            <a:lvl4pPr marL="0" indent="964372" defTabSz="412735">
              <a:lnSpc>
                <a:spcPct val="100000"/>
              </a:lnSpc>
              <a:spcBef>
                <a:spcPts val="0"/>
              </a:spcBef>
              <a:buSzTx/>
              <a:buNone/>
              <a:defRPr sz="2672" b="1"/>
            </a:lvl4pPr>
            <a:lvl5pPr marL="0" indent="1285829" defTabSz="412735">
              <a:lnSpc>
                <a:spcPct val="100000"/>
              </a:lnSpc>
              <a:spcBef>
                <a:spcPts val="0"/>
              </a:spcBef>
              <a:buSzTx/>
              <a:buNone/>
              <a:defRPr sz="2672" b="1"/>
            </a:lvl5pPr>
          </a:lstStyle>
          <a:p>
            <a:r>
              <a:t>Sottotitolo diapositiva</a:t>
            </a:r>
          </a:p>
          <a:p>
            <a:pPr lvl="1"/>
            <a:endParaRPr/>
          </a:p>
          <a:p>
            <a:pPr lvl="2"/>
            <a:endParaRPr/>
          </a:p>
          <a:p>
            <a:pPr lvl="3"/>
            <a:endParaRPr/>
          </a:p>
          <a:p>
            <a:pPr lvl="4"/>
            <a:endParaRPr/>
          </a:p>
        </p:txBody>
      </p:sp>
      <p:sp>
        <p:nvSpPr>
          <p:cNvPr id="34" name="Titolo"/>
          <p:cNvSpPr txBox="1">
            <a:spLocks noGrp="1"/>
          </p:cNvSpPr>
          <p:nvPr>
            <p:ph type="title" hasCustomPrompt="1"/>
          </p:nvPr>
        </p:nvSpPr>
        <p:spPr>
          <a:xfrm>
            <a:off x="654844" y="486938"/>
            <a:ext cx="4786313" cy="3084937"/>
          </a:xfrm>
          <a:prstGeom prst="rect">
            <a:avLst/>
          </a:prstGeom>
        </p:spPr>
        <p:txBody>
          <a:bodyPr anchor="b"/>
          <a:lstStyle/>
          <a:p>
            <a:r>
              <a:t>Titolo</a:t>
            </a:r>
          </a:p>
        </p:txBody>
      </p:sp>
      <p:sp>
        <p:nvSpPr>
          <p:cNvPr id="3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extLst>
      <p:ext uri="{BB962C8B-B14F-4D97-AF65-F5344CB8AC3E}">
        <p14:creationId xmlns:p14="http://schemas.microsoft.com/office/powerpoint/2010/main" val="138216283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olo e punti elenco">
    <p:spTree>
      <p:nvGrpSpPr>
        <p:cNvPr id="1" name=""/>
        <p:cNvGrpSpPr/>
        <p:nvPr/>
      </p:nvGrpSpPr>
      <p:grpSpPr>
        <a:xfrm>
          <a:off x="0" y="0"/>
          <a:ext cx="0" cy="0"/>
          <a:chOff x="0" y="0"/>
          <a:chExt cx="0" cy="0"/>
        </a:xfrm>
      </p:grpSpPr>
      <p:sp>
        <p:nvSpPr>
          <p:cNvPr id="42" name="Corpo livello uno…"/>
          <p:cNvSpPr txBox="1">
            <a:spLocks noGrp="1"/>
          </p:cNvSpPr>
          <p:nvPr>
            <p:ph type="body" idx="1" hasCustomPrompt="1"/>
          </p:nvPr>
        </p:nvSpPr>
        <p:spPr>
          <a:prstGeom prst="rect">
            <a:avLst/>
          </a:prstGeom>
        </p:spPr>
        <p:txBody>
          <a:bodyPr/>
          <a:lstStyle/>
          <a:p>
            <a:r>
              <a:t>Testo elenco puntato diapositiva</a:t>
            </a:r>
          </a:p>
          <a:p>
            <a:pPr lvl="1"/>
            <a:endParaRPr/>
          </a:p>
          <a:p>
            <a:pPr lvl="2"/>
            <a:endParaRPr/>
          </a:p>
          <a:p>
            <a:pPr lvl="3"/>
            <a:endParaRPr/>
          </a:p>
          <a:p>
            <a:pPr lvl="4"/>
            <a:endParaRPr/>
          </a:p>
        </p:txBody>
      </p:sp>
      <p:sp>
        <p:nvSpPr>
          <p:cNvPr id="43" name="Sottotitolo diapositiva"/>
          <p:cNvSpPr txBox="1">
            <a:spLocks noGrp="1"/>
          </p:cNvSpPr>
          <p:nvPr>
            <p:ph type="body" sz="quarter" idx="21" hasCustomPrompt="1"/>
          </p:nvPr>
        </p:nvSpPr>
        <p:spPr>
          <a:xfrm>
            <a:off x="654844" y="993500"/>
            <a:ext cx="10882313" cy="472361"/>
          </a:xfrm>
          <a:prstGeom prst="rect">
            <a:avLst/>
          </a:prstGeom>
        </p:spPr>
        <p:txBody>
          <a:bodyPr/>
          <a:lstStyle>
            <a:lvl1pPr marL="0" indent="0" defTabSz="412735">
              <a:lnSpc>
                <a:spcPct val="100000"/>
              </a:lnSpc>
              <a:spcBef>
                <a:spcPts val="0"/>
              </a:spcBef>
              <a:buSzTx/>
              <a:buNone/>
              <a:defRPr sz="2672" b="1"/>
            </a:lvl1pPr>
          </a:lstStyle>
          <a:p>
            <a:r>
              <a:t>Sottotitolo diapositiva</a:t>
            </a:r>
          </a:p>
        </p:txBody>
      </p:sp>
      <p:sp>
        <p:nvSpPr>
          <p:cNvPr id="44" name="Titolo"/>
          <p:cNvSpPr txBox="1">
            <a:spLocks noGrp="1"/>
          </p:cNvSpPr>
          <p:nvPr>
            <p:ph type="title" hasCustomPrompt="1"/>
          </p:nvPr>
        </p:nvSpPr>
        <p:spPr>
          <a:prstGeom prst="rect">
            <a:avLst/>
          </a:prstGeom>
        </p:spPr>
        <p:txBody>
          <a:bodyPr/>
          <a:lstStyle/>
          <a:p>
            <a:r>
              <a:t>Titolo</a:t>
            </a:r>
          </a:p>
        </p:txBody>
      </p:sp>
      <p:sp>
        <p:nvSpPr>
          <p:cNvPr id="4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extLst>
      <p:ext uri="{BB962C8B-B14F-4D97-AF65-F5344CB8AC3E}">
        <p14:creationId xmlns:p14="http://schemas.microsoft.com/office/powerpoint/2010/main" val="358391195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unti elenco">
    <p:spTree>
      <p:nvGrpSpPr>
        <p:cNvPr id="1" name=""/>
        <p:cNvGrpSpPr/>
        <p:nvPr/>
      </p:nvGrpSpPr>
      <p:grpSpPr>
        <a:xfrm>
          <a:off x="0" y="0"/>
          <a:ext cx="0" cy="0"/>
          <a:chOff x="0" y="0"/>
          <a:chExt cx="0" cy="0"/>
        </a:xfrm>
      </p:grpSpPr>
      <p:sp>
        <p:nvSpPr>
          <p:cNvPr id="52" name="Corpo livello uno…"/>
          <p:cNvSpPr txBox="1">
            <a:spLocks noGrp="1"/>
          </p:cNvSpPr>
          <p:nvPr>
            <p:ph type="body" idx="1" hasCustomPrompt="1"/>
          </p:nvPr>
        </p:nvSpPr>
        <p:spPr>
          <a:prstGeom prst="rect">
            <a:avLst/>
          </a:prstGeom>
        </p:spPr>
        <p:txBody>
          <a:bodyPr numCol="2" spcCol="589358"/>
          <a:lstStyle/>
          <a:p>
            <a:r>
              <a:t>Testo elenco puntato diapositiva</a:t>
            </a:r>
          </a:p>
          <a:p>
            <a:pPr lvl="1"/>
            <a:endParaRPr/>
          </a:p>
          <a:p>
            <a:pPr lvl="2"/>
            <a:endParaRPr/>
          </a:p>
          <a:p>
            <a:pPr lvl="3"/>
            <a:endParaRPr/>
          </a:p>
          <a:p>
            <a:pPr lvl="4"/>
            <a:endParaRPr/>
          </a:p>
        </p:txBody>
      </p:sp>
      <p:sp>
        <p:nvSpPr>
          <p:cNvPr id="53"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extLst>
      <p:ext uri="{BB962C8B-B14F-4D97-AF65-F5344CB8AC3E}">
        <p14:creationId xmlns:p14="http://schemas.microsoft.com/office/powerpoint/2010/main" val="142282608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olo, punti elenco e foto">
    <p:spTree>
      <p:nvGrpSpPr>
        <p:cNvPr id="1" name=""/>
        <p:cNvGrpSpPr/>
        <p:nvPr/>
      </p:nvGrpSpPr>
      <p:grpSpPr>
        <a:xfrm>
          <a:off x="0" y="0"/>
          <a:ext cx="0" cy="0"/>
          <a:chOff x="0" y="0"/>
          <a:chExt cx="0" cy="0"/>
        </a:xfrm>
      </p:grpSpPr>
      <p:sp>
        <p:nvSpPr>
          <p:cNvPr id="60" name="Pappardelle con burro al prezzemolo, nocciole tostate e scaglie di parmigiano"/>
          <p:cNvSpPr>
            <a:spLocks noGrp="1"/>
          </p:cNvSpPr>
          <p:nvPr>
            <p:ph type="pic" idx="21"/>
          </p:nvPr>
        </p:nvSpPr>
        <p:spPr>
          <a:xfrm>
            <a:off x="5786438" y="419696"/>
            <a:ext cx="6045398" cy="6045398"/>
          </a:xfrm>
          <a:prstGeom prst="rect">
            <a:avLst/>
          </a:prstGeom>
        </p:spPr>
        <p:txBody>
          <a:bodyPr lIns="91439" tIns="45719" rIns="91439" bIns="45719">
            <a:noAutofit/>
          </a:bodyPr>
          <a:lstStyle/>
          <a:p>
            <a:endParaRPr/>
          </a:p>
        </p:txBody>
      </p:sp>
      <p:sp>
        <p:nvSpPr>
          <p:cNvPr id="61" name="Titolo"/>
          <p:cNvSpPr txBox="1">
            <a:spLocks noGrp="1"/>
          </p:cNvSpPr>
          <p:nvPr>
            <p:ph type="title" hasCustomPrompt="1"/>
          </p:nvPr>
        </p:nvSpPr>
        <p:spPr>
          <a:xfrm>
            <a:off x="654844" y="312539"/>
            <a:ext cx="4786313" cy="714375"/>
          </a:xfrm>
          <a:prstGeom prst="rect">
            <a:avLst/>
          </a:prstGeom>
        </p:spPr>
        <p:txBody>
          <a:bodyPr/>
          <a:lstStyle/>
          <a:p>
            <a:r>
              <a:t>Titolo</a:t>
            </a:r>
          </a:p>
        </p:txBody>
      </p:sp>
      <p:sp>
        <p:nvSpPr>
          <p:cNvPr id="62" name="Sottotitolo diapositiva"/>
          <p:cNvSpPr txBox="1">
            <a:spLocks noGrp="1"/>
          </p:cNvSpPr>
          <p:nvPr>
            <p:ph type="body" sz="quarter" idx="22" hasCustomPrompt="1"/>
          </p:nvPr>
        </p:nvSpPr>
        <p:spPr>
          <a:xfrm>
            <a:off x="654844" y="993500"/>
            <a:ext cx="4786313" cy="472361"/>
          </a:xfrm>
          <a:prstGeom prst="rect">
            <a:avLst/>
          </a:prstGeom>
        </p:spPr>
        <p:txBody>
          <a:bodyPr/>
          <a:lstStyle>
            <a:lvl1pPr marL="0" indent="0" defTabSz="408607">
              <a:lnSpc>
                <a:spcPct val="100000"/>
              </a:lnSpc>
              <a:spcBef>
                <a:spcPts val="0"/>
              </a:spcBef>
              <a:buSzTx/>
              <a:buNone/>
              <a:defRPr sz="2645" b="1"/>
            </a:lvl1pPr>
          </a:lstStyle>
          <a:p>
            <a:r>
              <a:t>Sottotitolo diapositiva</a:t>
            </a:r>
          </a:p>
        </p:txBody>
      </p:sp>
      <p:sp>
        <p:nvSpPr>
          <p:cNvPr id="63" name="Corpo livello uno…"/>
          <p:cNvSpPr txBox="1">
            <a:spLocks noGrp="1"/>
          </p:cNvSpPr>
          <p:nvPr>
            <p:ph type="body" sz="half" idx="1" hasCustomPrompt="1"/>
          </p:nvPr>
        </p:nvSpPr>
        <p:spPr>
          <a:xfrm>
            <a:off x="654844" y="2447013"/>
            <a:ext cx="4786313" cy="3932691"/>
          </a:xfrm>
          <a:prstGeom prst="rect">
            <a:avLst/>
          </a:prstGeom>
        </p:spPr>
        <p:txBody>
          <a:bodyPr/>
          <a:lstStyle/>
          <a:p>
            <a:r>
              <a:t>Testo elenco puntato diapositiva</a:t>
            </a:r>
          </a:p>
          <a:p>
            <a:pPr lvl="1"/>
            <a:endParaRPr/>
          </a:p>
          <a:p>
            <a:pPr lvl="2"/>
            <a:endParaRPr/>
          </a:p>
          <a:p>
            <a:pPr lvl="3"/>
            <a:endParaRPr/>
          </a:p>
          <a:p>
            <a:pPr lvl="4"/>
            <a:endParaRPr/>
          </a:p>
        </p:txBody>
      </p:sp>
      <p:sp>
        <p:nvSpPr>
          <p:cNvPr id="6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extLst>
      <p:ext uri="{BB962C8B-B14F-4D97-AF65-F5344CB8AC3E}">
        <p14:creationId xmlns:p14="http://schemas.microsoft.com/office/powerpoint/2010/main" val="1962338122"/>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zione">
    <p:spTree>
      <p:nvGrpSpPr>
        <p:cNvPr id="1" name=""/>
        <p:cNvGrpSpPr/>
        <p:nvPr/>
      </p:nvGrpSpPr>
      <p:grpSpPr>
        <a:xfrm>
          <a:off x="0" y="0"/>
          <a:ext cx="0" cy="0"/>
          <a:chOff x="0" y="0"/>
          <a:chExt cx="0" cy="0"/>
        </a:xfrm>
      </p:grpSpPr>
      <p:sp>
        <p:nvSpPr>
          <p:cNvPr id="71" name="Titolo sezione"/>
          <p:cNvSpPr txBox="1">
            <a:spLocks noGrp="1"/>
          </p:cNvSpPr>
          <p:nvPr>
            <p:ph type="title" hasCustomPrompt="1"/>
          </p:nvPr>
        </p:nvSpPr>
        <p:spPr>
          <a:xfrm>
            <a:off x="654844" y="2268141"/>
            <a:ext cx="10882313" cy="2321719"/>
          </a:xfrm>
          <a:prstGeom prst="rect">
            <a:avLst/>
          </a:prstGeom>
        </p:spPr>
        <p:txBody>
          <a:bodyPr anchor="ctr"/>
          <a:lstStyle>
            <a:lvl1pPr>
              <a:defRPr sz="5765" b="0" spc="-115">
                <a:latin typeface="Helvetica Neue Medium"/>
                <a:ea typeface="Helvetica Neue Medium"/>
                <a:cs typeface="Helvetica Neue Medium"/>
                <a:sym typeface="Helvetica Neue Medium"/>
              </a:defRPr>
            </a:lvl1pPr>
          </a:lstStyle>
          <a:p>
            <a:r>
              <a:t>Titolo sezione</a:t>
            </a:r>
          </a:p>
        </p:txBody>
      </p:sp>
      <p:sp>
        <p:nvSpPr>
          <p:cNvPr id="72"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extLst>
      <p:ext uri="{BB962C8B-B14F-4D97-AF65-F5344CB8AC3E}">
        <p14:creationId xmlns:p14="http://schemas.microsoft.com/office/powerpoint/2010/main" val="3328865048"/>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olo titolo">
    <p:spTree>
      <p:nvGrpSpPr>
        <p:cNvPr id="1" name=""/>
        <p:cNvGrpSpPr/>
        <p:nvPr/>
      </p:nvGrpSpPr>
      <p:grpSpPr>
        <a:xfrm>
          <a:off x="0" y="0"/>
          <a:ext cx="0" cy="0"/>
          <a:chOff x="0" y="0"/>
          <a:chExt cx="0" cy="0"/>
        </a:xfrm>
      </p:grpSpPr>
      <p:sp>
        <p:nvSpPr>
          <p:cNvPr id="79" name="Titolo"/>
          <p:cNvSpPr txBox="1">
            <a:spLocks noGrp="1"/>
          </p:cNvSpPr>
          <p:nvPr>
            <p:ph type="title" hasCustomPrompt="1"/>
          </p:nvPr>
        </p:nvSpPr>
        <p:spPr>
          <a:prstGeom prst="rect">
            <a:avLst/>
          </a:prstGeom>
        </p:spPr>
        <p:txBody>
          <a:bodyPr/>
          <a:lstStyle/>
          <a:p>
            <a:r>
              <a:t>Titolo</a:t>
            </a:r>
          </a:p>
        </p:txBody>
      </p:sp>
      <p:sp>
        <p:nvSpPr>
          <p:cNvPr id="80" name="Sottotitolo diapositiva"/>
          <p:cNvSpPr txBox="1">
            <a:spLocks noGrp="1"/>
          </p:cNvSpPr>
          <p:nvPr>
            <p:ph type="body" sz="quarter" idx="21" hasCustomPrompt="1"/>
          </p:nvPr>
        </p:nvSpPr>
        <p:spPr>
          <a:xfrm>
            <a:off x="654844" y="993500"/>
            <a:ext cx="10882313" cy="472361"/>
          </a:xfrm>
          <a:prstGeom prst="rect">
            <a:avLst/>
          </a:prstGeom>
        </p:spPr>
        <p:txBody>
          <a:bodyPr/>
          <a:lstStyle>
            <a:lvl1pPr marL="0" indent="0" defTabSz="412735">
              <a:lnSpc>
                <a:spcPct val="100000"/>
              </a:lnSpc>
              <a:spcBef>
                <a:spcPts val="0"/>
              </a:spcBef>
              <a:buSzTx/>
              <a:buNone/>
              <a:defRPr sz="2672" b="1"/>
            </a:lvl1pPr>
          </a:lstStyle>
          <a:p>
            <a:r>
              <a:t>Sottotitolo diapositiva</a:t>
            </a:r>
          </a:p>
        </p:txBody>
      </p:sp>
      <p:sp>
        <p:nvSpPr>
          <p:cNvPr id="81"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extLst>
      <p:ext uri="{BB962C8B-B14F-4D97-AF65-F5344CB8AC3E}">
        <p14:creationId xmlns:p14="http://schemas.microsoft.com/office/powerpoint/2010/main" val="273957407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rogramma">
    <p:spTree>
      <p:nvGrpSpPr>
        <p:cNvPr id="1" name=""/>
        <p:cNvGrpSpPr/>
        <p:nvPr/>
      </p:nvGrpSpPr>
      <p:grpSpPr>
        <a:xfrm>
          <a:off x="0" y="0"/>
          <a:ext cx="0" cy="0"/>
          <a:chOff x="0" y="0"/>
          <a:chExt cx="0" cy="0"/>
        </a:xfrm>
      </p:grpSpPr>
      <p:sp>
        <p:nvSpPr>
          <p:cNvPr id="88" name="Titolo programma"/>
          <p:cNvSpPr txBox="1">
            <a:spLocks noGrp="1"/>
          </p:cNvSpPr>
          <p:nvPr>
            <p:ph type="title" hasCustomPrompt="1"/>
          </p:nvPr>
        </p:nvSpPr>
        <p:spPr>
          <a:xfrm>
            <a:off x="654844" y="312539"/>
            <a:ext cx="10882313" cy="714375"/>
          </a:xfrm>
          <a:prstGeom prst="rect">
            <a:avLst/>
          </a:prstGeom>
        </p:spPr>
        <p:txBody>
          <a:bodyPr/>
          <a:lstStyle/>
          <a:p>
            <a:r>
              <a:t>Titolo programma</a:t>
            </a:r>
          </a:p>
        </p:txBody>
      </p:sp>
      <p:sp>
        <p:nvSpPr>
          <p:cNvPr id="89" name="Sottotitolo programma"/>
          <p:cNvSpPr txBox="1">
            <a:spLocks noGrp="1"/>
          </p:cNvSpPr>
          <p:nvPr>
            <p:ph type="body" sz="quarter" idx="21" hasCustomPrompt="1"/>
          </p:nvPr>
        </p:nvSpPr>
        <p:spPr>
          <a:xfrm>
            <a:off x="654844" y="991195"/>
            <a:ext cx="10882313" cy="472361"/>
          </a:xfrm>
          <a:prstGeom prst="rect">
            <a:avLst/>
          </a:prstGeom>
        </p:spPr>
        <p:txBody>
          <a:bodyPr/>
          <a:lstStyle>
            <a:lvl1pPr marL="0" indent="0" defTabSz="412735">
              <a:lnSpc>
                <a:spcPct val="100000"/>
              </a:lnSpc>
              <a:spcBef>
                <a:spcPts val="0"/>
              </a:spcBef>
              <a:buSzTx/>
              <a:buNone/>
              <a:defRPr sz="2672" b="1"/>
            </a:lvl1pPr>
          </a:lstStyle>
          <a:p>
            <a:r>
              <a:t>Sottotitolo programma</a:t>
            </a:r>
          </a:p>
        </p:txBody>
      </p:sp>
      <p:sp>
        <p:nvSpPr>
          <p:cNvPr id="90" name="Corpo livello uno…"/>
          <p:cNvSpPr txBox="1">
            <a:spLocks noGrp="1"/>
          </p:cNvSpPr>
          <p:nvPr>
            <p:ph type="body" idx="1" hasCustomPrompt="1"/>
          </p:nvPr>
        </p:nvSpPr>
        <p:spPr>
          <a:prstGeom prst="rect">
            <a:avLst/>
          </a:prstGeom>
        </p:spPr>
        <p:txBody>
          <a:bodyPr/>
          <a:lstStyle>
            <a:lvl1pPr marL="0" indent="0">
              <a:spcBef>
                <a:spcPts val="914"/>
              </a:spcBef>
              <a:buSzTx/>
              <a:buNone/>
              <a:defRPr sz="2672" spc="-27"/>
            </a:lvl1pPr>
            <a:lvl2pPr marL="0" indent="321457">
              <a:spcBef>
                <a:spcPts val="914"/>
              </a:spcBef>
              <a:buSzTx/>
              <a:buNone/>
              <a:defRPr sz="2672" spc="-27"/>
            </a:lvl2pPr>
            <a:lvl3pPr marL="0" indent="642915">
              <a:spcBef>
                <a:spcPts val="914"/>
              </a:spcBef>
              <a:buSzTx/>
              <a:buNone/>
              <a:defRPr sz="2672" spc="-27"/>
            </a:lvl3pPr>
            <a:lvl4pPr marL="0" indent="964372">
              <a:spcBef>
                <a:spcPts val="914"/>
              </a:spcBef>
              <a:buSzTx/>
              <a:buNone/>
              <a:defRPr sz="2672" spc="-27"/>
            </a:lvl4pPr>
            <a:lvl5pPr marL="0" indent="1285829">
              <a:spcBef>
                <a:spcPts val="914"/>
              </a:spcBef>
              <a:buSzTx/>
              <a:buNone/>
              <a:defRPr sz="2672" spc="-27"/>
            </a:lvl5pPr>
          </a:lstStyle>
          <a:p>
            <a:r>
              <a:t>Argomenti del programma</a:t>
            </a:r>
          </a:p>
          <a:p>
            <a:pPr lvl="1"/>
            <a:endParaRPr/>
          </a:p>
          <a:p>
            <a:pPr lvl="2"/>
            <a:endParaRPr/>
          </a:p>
          <a:p>
            <a:pPr lvl="3"/>
            <a:endParaRPr/>
          </a:p>
          <a:p>
            <a:pPr lvl="4"/>
            <a:endParaRPr/>
          </a:p>
        </p:txBody>
      </p:sp>
      <p:sp>
        <p:nvSpPr>
          <p:cNvPr id="91"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extLst>
      <p:ext uri="{BB962C8B-B14F-4D97-AF65-F5344CB8AC3E}">
        <p14:creationId xmlns:p14="http://schemas.microsoft.com/office/powerpoint/2010/main" val="428294373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orpo livello uno…"/>
          <p:cNvSpPr txBox="1">
            <a:spLocks noGrp="1"/>
          </p:cNvSpPr>
          <p:nvPr>
            <p:ph type="body" idx="1" hasCustomPrompt="1"/>
          </p:nvPr>
        </p:nvSpPr>
        <p:spPr>
          <a:xfrm>
            <a:off x="654844" y="2080617"/>
            <a:ext cx="10882313" cy="42862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Testo elenco puntato diapositiva</a:t>
            </a:r>
          </a:p>
          <a:p>
            <a:pPr lvl="1"/>
            <a:endParaRPr/>
          </a:p>
          <a:p>
            <a:pPr lvl="2"/>
            <a:endParaRPr/>
          </a:p>
          <a:p>
            <a:pPr lvl="3"/>
            <a:endParaRPr/>
          </a:p>
          <a:p>
            <a:pPr lvl="4"/>
            <a:endParaRPr/>
          </a:p>
        </p:txBody>
      </p:sp>
      <p:sp>
        <p:nvSpPr>
          <p:cNvPr id="3" name="Titolo"/>
          <p:cNvSpPr txBox="1">
            <a:spLocks noGrp="1"/>
          </p:cNvSpPr>
          <p:nvPr>
            <p:ph type="title" hasCustomPrompt="1"/>
          </p:nvPr>
        </p:nvSpPr>
        <p:spPr>
          <a:xfrm>
            <a:off x="654844" y="309562"/>
            <a:ext cx="10882313" cy="714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Titolo</a:t>
            </a:r>
          </a:p>
        </p:txBody>
      </p:sp>
      <p:sp>
        <p:nvSpPr>
          <p:cNvPr id="4" name="Numero diapositiva"/>
          <p:cNvSpPr txBox="1">
            <a:spLocks noGrp="1"/>
          </p:cNvSpPr>
          <p:nvPr>
            <p:ph type="sldNum" sz="quarter" idx="2"/>
          </p:nvPr>
        </p:nvSpPr>
        <p:spPr>
          <a:xfrm>
            <a:off x="5953188" y="6441815"/>
            <a:ext cx="264496" cy="243272"/>
          </a:xfrm>
          <a:prstGeom prst="rect">
            <a:avLst/>
          </a:prstGeom>
          <a:ln w="12700">
            <a:miter lim="400000"/>
          </a:ln>
        </p:spPr>
        <p:txBody>
          <a:bodyPr wrap="none" lIns="50800" tIns="50800" rIns="50800" bIns="50800" anchor="b">
            <a:spAutoFit/>
          </a:bodyPr>
          <a:lstStyle>
            <a:lvl1pPr defTabSz="410751">
              <a:defRPr sz="914">
                <a:solidFill>
                  <a:srgbClr val="000000"/>
                </a:solidFill>
              </a:defRPr>
            </a:lvl1pPr>
          </a:lstStyle>
          <a:p>
            <a:fld id="{86CB4B4D-7CA3-9044-876B-883B54F8677D}" type="slidenum">
              <a:t>‹N›</a:t>
            </a:fld>
            <a:endParaRPr/>
          </a:p>
        </p:txBody>
      </p:sp>
    </p:spTree>
    <p:extLst>
      <p:ext uri="{BB962C8B-B14F-4D97-AF65-F5344CB8AC3E}">
        <p14:creationId xmlns:p14="http://schemas.microsoft.com/office/powerpoint/2010/main" val="3563674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spd="med"/>
  <p:txStyles>
    <p:titleStyle>
      <a:lvl1pPr marL="0" marR="0" indent="0" algn="l" defTabSz="1219126" rtl="0" latinLnBrk="0">
        <a:lnSpc>
          <a:spcPct val="80000"/>
        </a:lnSpc>
        <a:spcBef>
          <a:spcPts val="0"/>
        </a:spcBef>
        <a:spcAft>
          <a:spcPts val="0"/>
        </a:spcAft>
        <a:buClrTx/>
        <a:buSzTx/>
        <a:buFontTx/>
        <a:buNone/>
        <a:tabLst/>
        <a:defRPr sz="4219" b="1" i="0" u="none" strike="noStrike" cap="none" spc="-84" baseline="0">
          <a:solidFill>
            <a:srgbClr val="000000"/>
          </a:solidFill>
          <a:uFillTx/>
          <a:latin typeface="+mn-lt"/>
          <a:ea typeface="+mn-ea"/>
          <a:cs typeface="+mn-cs"/>
          <a:sym typeface="Helvetica Neue"/>
        </a:defRPr>
      </a:lvl1pPr>
      <a:lvl2pPr marL="0" marR="0" indent="321457" algn="l" defTabSz="1219126" rtl="0" latinLnBrk="0">
        <a:lnSpc>
          <a:spcPct val="80000"/>
        </a:lnSpc>
        <a:spcBef>
          <a:spcPts val="0"/>
        </a:spcBef>
        <a:spcAft>
          <a:spcPts val="0"/>
        </a:spcAft>
        <a:buClrTx/>
        <a:buSzTx/>
        <a:buFontTx/>
        <a:buNone/>
        <a:tabLst/>
        <a:defRPr sz="4219" b="1" i="0" u="none" strike="noStrike" cap="none" spc="-84" baseline="0">
          <a:solidFill>
            <a:srgbClr val="000000"/>
          </a:solidFill>
          <a:uFillTx/>
          <a:latin typeface="+mn-lt"/>
          <a:ea typeface="+mn-ea"/>
          <a:cs typeface="+mn-cs"/>
          <a:sym typeface="Helvetica Neue"/>
        </a:defRPr>
      </a:lvl2pPr>
      <a:lvl3pPr marL="0" marR="0" indent="642915" algn="l" defTabSz="1219126" rtl="0" latinLnBrk="0">
        <a:lnSpc>
          <a:spcPct val="80000"/>
        </a:lnSpc>
        <a:spcBef>
          <a:spcPts val="0"/>
        </a:spcBef>
        <a:spcAft>
          <a:spcPts val="0"/>
        </a:spcAft>
        <a:buClrTx/>
        <a:buSzTx/>
        <a:buFontTx/>
        <a:buNone/>
        <a:tabLst/>
        <a:defRPr sz="4219" b="1" i="0" u="none" strike="noStrike" cap="none" spc="-84" baseline="0">
          <a:solidFill>
            <a:srgbClr val="000000"/>
          </a:solidFill>
          <a:uFillTx/>
          <a:latin typeface="+mn-lt"/>
          <a:ea typeface="+mn-ea"/>
          <a:cs typeface="+mn-cs"/>
          <a:sym typeface="Helvetica Neue"/>
        </a:defRPr>
      </a:lvl3pPr>
      <a:lvl4pPr marL="0" marR="0" indent="964372" algn="l" defTabSz="1219126" rtl="0" latinLnBrk="0">
        <a:lnSpc>
          <a:spcPct val="80000"/>
        </a:lnSpc>
        <a:spcBef>
          <a:spcPts val="0"/>
        </a:spcBef>
        <a:spcAft>
          <a:spcPts val="0"/>
        </a:spcAft>
        <a:buClrTx/>
        <a:buSzTx/>
        <a:buFontTx/>
        <a:buNone/>
        <a:tabLst/>
        <a:defRPr sz="4219" b="1" i="0" u="none" strike="noStrike" cap="none" spc="-84" baseline="0">
          <a:solidFill>
            <a:srgbClr val="000000"/>
          </a:solidFill>
          <a:uFillTx/>
          <a:latin typeface="+mn-lt"/>
          <a:ea typeface="+mn-ea"/>
          <a:cs typeface="+mn-cs"/>
          <a:sym typeface="Helvetica Neue"/>
        </a:defRPr>
      </a:lvl4pPr>
      <a:lvl5pPr marL="0" marR="0" indent="1285829" algn="l" defTabSz="1219126" rtl="0" latinLnBrk="0">
        <a:lnSpc>
          <a:spcPct val="80000"/>
        </a:lnSpc>
        <a:spcBef>
          <a:spcPts val="0"/>
        </a:spcBef>
        <a:spcAft>
          <a:spcPts val="0"/>
        </a:spcAft>
        <a:buClrTx/>
        <a:buSzTx/>
        <a:buFontTx/>
        <a:buNone/>
        <a:tabLst/>
        <a:defRPr sz="4219" b="1" i="0" u="none" strike="noStrike" cap="none" spc="-84" baseline="0">
          <a:solidFill>
            <a:srgbClr val="000000"/>
          </a:solidFill>
          <a:uFillTx/>
          <a:latin typeface="+mn-lt"/>
          <a:ea typeface="+mn-ea"/>
          <a:cs typeface="+mn-cs"/>
          <a:sym typeface="Helvetica Neue"/>
        </a:defRPr>
      </a:lvl5pPr>
      <a:lvl6pPr marL="0" marR="0" indent="1607287" algn="l" defTabSz="1219126" rtl="0" latinLnBrk="0">
        <a:lnSpc>
          <a:spcPct val="80000"/>
        </a:lnSpc>
        <a:spcBef>
          <a:spcPts val="0"/>
        </a:spcBef>
        <a:spcAft>
          <a:spcPts val="0"/>
        </a:spcAft>
        <a:buClrTx/>
        <a:buSzTx/>
        <a:buFontTx/>
        <a:buNone/>
        <a:tabLst/>
        <a:defRPr sz="4219" b="1" i="0" u="none" strike="noStrike" cap="none" spc="-84" baseline="0">
          <a:solidFill>
            <a:srgbClr val="000000"/>
          </a:solidFill>
          <a:uFillTx/>
          <a:latin typeface="+mn-lt"/>
          <a:ea typeface="+mn-ea"/>
          <a:cs typeface="+mn-cs"/>
          <a:sym typeface="Helvetica Neue"/>
        </a:defRPr>
      </a:lvl6pPr>
      <a:lvl7pPr marL="0" marR="0" indent="1928744" algn="l" defTabSz="1219126" rtl="0" latinLnBrk="0">
        <a:lnSpc>
          <a:spcPct val="80000"/>
        </a:lnSpc>
        <a:spcBef>
          <a:spcPts val="0"/>
        </a:spcBef>
        <a:spcAft>
          <a:spcPts val="0"/>
        </a:spcAft>
        <a:buClrTx/>
        <a:buSzTx/>
        <a:buFontTx/>
        <a:buNone/>
        <a:tabLst/>
        <a:defRPr sz="4219" b="1" i="0" u="none" strike="noStrike" cap="none" spc="-84" baseline="0">
          <a:solidFill>
            <a:srgbClr val="000000"/>
          </a:solidFill>
          <a:uFillTx/>
          <a:latin typeface="+mn-lt"/>
          <a:ea typeface="+mn-ea"/>
          <a:cs typeface="+mn-cs"/>
          <a:sym typeface="Helvetica Neue"/>
        </a:defRPr>
      </a:lvl7pPr>
      <a:lvl8pPr marL="0" marR="0" indent="2250201" algn="l" defTabSz="1219126" rtl="0" latinLnBrk="0">
        <a:lnSpc>
          <a:spcPct val="80000"/>
        </a:lnSpc>
        <a:spcBef>
          <a:spcPts val="0"/>
        </a:spcBef>
        <a:spcAft>
          <a:spcPts val="0"/>
        </a:spcAft>
        <a:buClrTx/>
        <a:buSzTx/>
        <a:buFontTx/>
        <a:buNone/>
        <a:tabLst/>
        <a:defRPr sz="4219" b="1" i="0" u="none" strike="noStrike" cap="none" spc="-84" baseline="0">
          <a:solidFill>
            <a:srgbClr val="000000"/>
          </a:solidFill>
          <a:uFillTx/>
          <a:latin typeface="+mn-lt"/>
          <a:ea typeface="+mn-ea"/>
          <a:cs typeface="+mn-cs"/>
          <a:sym typeface="Helvetica Neue"/>
        </a:defRPr>
      </a:lvl8pPr>
      <a:lvl9pPr marL="0" marR="0" indent="2571659" algn="l" defTabSz="1219126" rtl="0" latinLnBrk="0">
        <a:lnSpc>
          <a:spcPct val="80000"/>
        </a:lnSpc>
        <a:spcBef>
          <a:spcPts val="0"/>
        </a:spcBef>
        <a:spcAft>
          <a:spcPts val="0"/>
        </a:spcAft>
        <a:buClrTx/>
        <a:buSzTx/>
        <a:buFontTx/>
        <a:buNone/>
        <a:tabLst/>
        <a:defRPr sz="4219" b="1" i="0" u="none" strike="noStrike" cap="none" spc="-84" baseline="0">
          <a:solidFill>
            <a:srgbClr val="000000"/>
          </a:solidFill>
          <a:uFillTx/>
          <a:latin typeface="+mn-lt"/>
          <a:ea typeface="+mn-ea"/>
          <a:cs typeface="+mn-cs"/>
          <a:sym typeface="Helvetica Neue"/>
        </a:defRPr>
      </a:lvl9pPr>
    </p:titleStyle>
    <p:bodyStyle>
      <a:lvl1pPr marL="267881"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1pPr>
      <a:lvl2pPr marL="535762"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2pPr>
      <a:lvl3pPr marL="803643"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3pPr>
      <a:lvl4pPr marL="1071524"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4pPr>
      <a:lvl5pPr marL="1339406"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5pPr>
      <a:lvl6pPr marL="1607287"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6pPr>
      <a:lvl7pPr marL="1875168"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7pPr>
      <a:lvl8pPr marL="2143049"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8pPr>
      <a:lvl9pPr marL="2410930"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9pPr>
    </p:bodyStyle>
    <p:otherStyle>
      <a:lvl1pPr marL="0" marR="0" indent="0" algn="ctr" defTabSz="410751" rtl="0" latinLnBrk="0">
        <a:lnSpc>
          <a:spcPct val="100000"/>
        </a:lnSpc>
        <a:spcBef>
          <a:spcPts val="0"/>
        </a:spcBef>
        <a:spcAft>
          <a:spcPts val="0"/>
        </a:spcAft>
        <a:buClrTx/>
        <a:buSzTx/>
        <a:buFontTx/>
        <a:buNone/>
        <a:tabLst/>
        <a:defRPr sz="914" b="0" i="0" u="none" strike="noStrike" cap="none" spc="0" baseline="0">
          <a:solidFill>
            <a:schemeClr val="tx1"/>
          </a:solidFill>
          <a:uFillTx/>
          <a:latin typeface="+mn-lt"/>
          <a:ea typeface="+mn-ea"/>
          <a:cs typeface="+mn-cs"/>
          <a:sym typeface="Helvetica Neue"/>
        </a:defRPr>
      </a:lvl1pPr>
      <a:lvl2pPr marL="0" marR="0" indent="321457" algn="ctr" defTabSz="410751" rtl="0" latinLnBrk="0">
        <a:lnSpc>
          <a:spcPct val="100000"/>
        </a:lnSpc>
        <a:spcBef>
          <a:spcPts val="0"/>
        </a:spcBef>
        <a:spcAft>
          <a:spcPts val="0"/>
        </a:spcAft>
        <a:buClrTx/>
        <a:buSzTx/>
        <a:buFontTx/>
        <a:buNone/>
        <a:tabLst/>
        <a:defRPr sz="914" b="0" i="0" u="none" strike="noStrike" cap="none" spc="0" baseline="0">
          <a:solidFill>
            <a:schemeClr val="tx1"/>
          </a:solidFill>
          <a:uFillTx/>
          <a:latin typeface="+mn-lt"/>
          <a:ea typeface="+mn-ea"/>
          <a:cs typeface="+mn-cs"/>
          <a:sym typeface="Helvetica Neue"/>
        </a:defRPr>
      </a:lvl2pPr>
      <a:lvl3pPr marL="0" marR="0" indent="642915" algn="ctr" defTabSz="410751" rtl="0" latinLnBrk="0">
        <a:lnSpc>
          <a:spcPct val="100000"/>
        </a:lnSpc>
        <a:spcBef>
          <a:spcPts val="0"/>
        </a:spcBef>
        <a:spcAft>
          <a:spcPts val="0"/>
        </a:spcAft>
        <a:buClrTx/>
        <a:buSzTx/>
        <a:buFontTx/>
        <a:buNone/>
        <a:tabLst/>
        <a:defRPr sz="914" b="0" i="0" u="none" strike="noStrike" cap="none" spc="0" baseline="0">
          <a:solidFill>
            <a:schemeClr val="tx1"/>
          </a:solidFill>
          <a:uFillTx/>
          <a:latin typeface="+mn-lt"/>
          <a:ea typeface="+mn-ea"/>
          <a:cs typeface="+mn-cs"/>
          <a:sym typeface="Helvetica Neue"/>
        </a:defRPr>
      </a:lvl3pPr>
      <a:lvl4pPr marL="0" marR="0" indent="964372" algn="ctr" defTabSz="410751" rtl="0" latinLnBrk="0">
        <a:lnSpc>
          <a:spcPct val="100000"/>
        </a:lnSpc>
        <a:spcBef>
          <a:spcPts val="0"/>
        </a:spcBef>
        <a:spcAft>
          <a:spcPts val="0"/>
        </a:spcAft>
        <a:buClrTx/>
        <a:buSzTx/>
        <a:buFontTx/>
        <a:buNone/>
        <a:tabLst/>
        <a:defRPr sz="914" b="0" i="0" u="none" strike="noStrike" cap="none" spc="0" baseline="0">
          <a:solidFill>
            <a:schemeClr val="tx1"/>
          </a:solidFill>
          <a:uFillTx/>
          <a:latin typeface="+mn-lt"/>
          <a:ea typeface="+mn-ea"/>
          <a:cs typeface="+mn-cs"/>
          <a:sym typeface="Helvetica Neue"/>
        </a:defRPr>
      </a:lvl4pPr>
      <a:lvl5pPr marL="0" marR="0" indent="1285829" algn="ctr" defTabSz="410751" rtl="0" latinLnBrk="0">
        <a:lnSpc>
          <a:spcPct val="100000"/>
        </a:lnSpc>
        <a:spcBef>
          <a:spcPts val="0"/>
        </a:spcBef>
        <a:spcAft>
          <a:spcPts val="0"/>
        </a:spcAft>
        <a:buClrTx/>
        <a:buSzTx/>
        <a:buFontTx/>
        <a:buNone/>
        <a:tabLst/>
        <a:defRPr sz="914" b="0" i="0" u="none" strike="noStrike" cap="none" spc="0" baseline="0">
          <a:solidFill>
            <a:schemeClr val="tx1"/>
          </a:solidFill>
          <a:uFillTx/>
          <a:latin typeface="+mn-lt"/>
          <a:ea typeface="+mn-ea"/>
          <a:cs typeface="+mn-cs"/>
          <a:sym typeface="Helvetica Neue"/>
        </a:defRPr>
      </a:lvl5pPr>
      <a:lvl6pPr marL="0" marR="0" indent="1607287" algn="ctr" defTabSz="410751" rtl="0" latinLnBrk="0">
        <a:lnSpc>
          <a:spcPct val="100000"/>
        </a:lnSpc>
        <a:spcBef>
          <a:spcPts val="0"/>
        </a:spcBef>
        <a:spcAft>
          <a:spcPts val="0"/>
        </a:spcAft>
        <a:buClrTx/>
        <a:buSzTx/>
        <a:buFontTx/>
        <a:buNone/>
        <a:tabLst/>
        <a:defRPr sz="914" b="0" i="0" u="none" strike="noStrike" cap="none" spc="0" baseline="0">
          <a:solidFill>
            <a:schemeClr val="tx1"/>
          </a:solidFill>
          <a:uFillTx/>
          <a:latin typeface="+mn-lt"/>
          <a:ea typeface="+mn-ea"/>
          <a:cs typeface="+mn-cs"/>
          <a:sym typeface="Helvetica Neue"/>
        </a:defRPr>
      </a:lvl6pPr>
      <a:lvl7pPr marL="0" marR="0" indent="1928744" algn="ctr" defTabSz="410751" rtl="0" latinLnBrk="0">
        <a:lnSpc>
          <a:spcPct val="100000"/>
        </a:lnSpc>
        <a:spcBef>
          <a:spcPts val="0"/>
        </a:spcBef>
        <a:spcAft>
          <a:spcPts val="0"/>
        </a:spcAft>
        <a:buClrTx/>
        <a:buSzTx/>
        <a:buFontTx/>
        <a:buNone/>
        <a:tabLst/>
        <a:defRPr sz="914" b="0" i="0" u="none" strike="noStrike" cap="none" spc="0" baseline="0">
          <a:solidFill>
            <a:schemeClr val="tx1"/>
          </a:solidFill>
          <a:uFillTx/>
          <a:latin typeface="+mn-lt"/>
          <a:ea typeface="+mn-ea"/>
          <a:cs typeface="+mn-cs"/>
          <a:sym typeface="Helvetica Neue"/>
        </a:defRPr>
      </a:lvl7pPr>
      <a:lvl8pPr marL="0" marR="0" indent="2250201" algn="ctr" defTabSz="410751" rtl="0" latinLnBrk="0">
        <a:lnSpc>
          <a:spcPct val="100000"/>
        </a:lnSpc>
        <a:spcBef>
          <a:spcPts val="0"/>
        </a:spcBef>
        <a:spcAft>
          <a:spcPts val="0"/>
        </a:spcAft>
        <a:buClrTx/>
        <a:buSzTx/>
        <a:buFontTx/>
        <a:buNone/>
        <a:tabLst/>
        <a:defRPr sz="914" b="0" i="0" u="none" strike="noStrike" cap="none" spc="0" baseline="0">
          <a:solidFill>
            <a:schemeClr val="tx1"/>
          </a:solidFill>
          <a:uFillTx/>
          <a:latin typeface="+mn-lt"/>
          <a:ea typeface="+mn-ea"/>
          <a:cs typeface="+mn-cs"/>
          <a:sym typeface="Helvetica Neue"/>
        </a:defRPr>
      </a:lvl8pPr>
      <a:lvl9pPr marL="0" marR="0" indent="2571659" algn="ctr" defTabSz="410751" rtl="0" latinLnBrk="0">
        <a:lnSpc>
          <a:spcPct val="100000"/>
        </a:lnSpc>
        <a:spcBef>
          <a:spcPts val="0"/>
        </a:spcBef>
        <a:spcAft>
          <a:spcPts val="0"/>
        </a:spcAft>
        <a:buClrTx/>
        <a:buSzTx/>
        <a:buFontTx/>
        <a:buNone/>
        <a:tabLst/>
        <a:defRPr sz="914"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ASTLI…"/>
          <p:cNvSpPr txBox="1">
            <a:spLocks noGrp="1"/>
          </p:cNvSpPr>
          <p:nvPr>
            <p:ph type="ctrTitle"/>
          </p:nvPr>
        </p:nvSpPr>
        <p:spPr>
          <a:xfrm>
            <a:off x="2015133" y="1303734"/>
            <a:ext cx="8162618" cy="3118639"/>
          </a:xfrm>
          <a:prstGeom prst="rect">
            <a:avLst/>
          </a:prstGeom>
        </p:spPr>
        <p:txBody>
          <a:bodyPr/>
          <a:lstStyle/>
          <a:p>
            <a:r>
              <a:rPr dirty="0"/>
              <a:t>ASTLI</a:t>
            </a:r>
          </a:p>
          <a:p>
            <a:r>
              <a:rPr dirty="0">
                <a:solidFill>
                  <a:schemeClr val="accent4">
                    <a:hueOff val="-476017"/>
                    <a:lumOff val="-10042"/>
                  </a:schemeClr>
                </a:solidFill>
              </a:rPr>
              <a:t>A</a:t>
            </a:r>
            <a:r>
              <a:rPr dirty="0"/>
              <a:t>dvanced </a:t>
            </a:r>
          </a:p>
          <a:p>
            <a:r>
              <a:rPr dirty="0">
                <a:solidFill>
                  <a:schemeClr val="accent4">
                    <a:hueOff val="-476017"/>
                    <a:lumOff val="-10042"/>
                  </a:schemeClr>
                </a:solidFill>
              </a:rPr>
              <a:t>S</a:t>
            </a:r>
            <a:r>
              <a:rPr dirty="0"/>
              <a:t>mart </a:t>
            </a:r>
          </a:p>
          <a:p>
            <a:r>
              <a:rPr dirty="0">
                <a:solidFill>
                  <a:schemeClr val="accent4">
                    <a:hueOff val="-476017"/>
                    <a:lumOff val="-10042"/>
                  </a:schemeClr>
                </a:solidFill>
              </a:rPr>
              <a:t>T</a:t>
            </a:r>
            <a:r>
              <a:rPr dirty="0"/>
              <a:t>raffic </a:t>
            </a:r>
            <a:r>
              <a:rPr dirty="0">
                <a:solidFill>
                  <a:schemeClr val="accent4">
                    <a:hueOff val="-476017"/>
                    <a:lumOff val="-10042"/>
                  </a:schemeClr>
                </a:solidFill>
              </a:rPr>
              <a:t>Li</a:t>
            </a:r>
            <a:r>
              <a:rPr dirty="0"/>
              <a:t>ghts</a:t>
            </a:r>
          </a:p>
        </p:txBody>
      </p:sp>
      <p:sp>
        <p:nvSpPr>
          <p:cNvPr id="152" name="Andrea Leganza…"/>
          <p:cNvSpPr txBox="1">
            <a:spLocks noGrp="1"/>
          </p:cNvSpPr>
          <p:nvPr>
            <p:ph type="subTitle" sz="quarter" idx="1"/>
          </p:nvPr>
        </p:nvSpPr>
        <p:spPr>
          <a:xfrm>
            <a:off x="2015133" y="5508505"/>
            <a:ext cx="8161735" cy="1024031"/>
          </a:xfrm>
          <a:prstGeom prst="rect">
            <a:avLst/>
          </a:prstGeom>
        </p:spPr>
        <p:txBody>
          <a:bodyPr>
            <a:normAutofit fontScale="85000" lnSpcReduction="20000"/>
          </a:bodyPr>
          <a:lstStyle/>
          <a:p>
            <a:pPr algn="r" defTabSz="313678">
              <a:defRPr sz="2888"/>
            </a:pPr>
            <a:r>
              <a:t>Andrea Leganza</a:t>
            </a:r>
          </a:p>
          <a:p>
            <a:pPr algn="r" defTabSz="313678">
              <a:defRPr sz="2888"/>
            </a:pPr>
            <a:r>
              <a:t>Ghenadie Artic</a:t>
            </a:r>
          </a:p>
          <a:p>
            <a:pPr algn="r" defTabSz="313678">
              <a:defRPr sz="2888"/>
            </a:pPr>
            <a:r>
              <a:t>Alberto Coluzzi</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ASTLI"/>
          <p:cNvSpPr txBox="1">
            <a:spLocks noGrp="1"/>
          </p:cNvSpPr>
          <p:nvPr>
            <p:ph type="title" idx="4294967295"/>
          </p:nvPr>
        </p:nvSpPr>
        <p:spPr>
          <a:xfrm>
            <a:off x="608802" y="335828"/>
            <a:ext cx="3200400" cy="1335087"/>
          </a:xfrm>
          <a:prstGeom prst="rect">
            <a:avLst/>
          </a:prstGeom>
        </p:spPr>
        <p:txBody>
          <a:bodyPr>
            <a:noAutofit/>
          </a:bodyPr>
          <a:lstStyle>
            <a:defPPr marL="0" marR="0" indent="0" algn="l" defTabSz="765353" rtl="0" fontAlgn="auto" latinLnBrk="1" hangingPunct="0">
              <a:lnSpc>
                <a:spcPct val="100000"/>
              </a:lnSpc>
              <a:spcBef>
                <a:spcPts val="0"/>
              </a:spcBef>
              <a:spcAft>
                <a:spcPts val="0"/>
              </a:spcAft>
              <a:buClrTx/>
              <a:buSzTx/>
              <a:buFontTx/>
              <a:buNone/>
              <a:tabLst/>
              <a:defRPr kumimoji="0" sz="1507" b="0" i="0" u="none" strike="noStrike" cap="none" spc="0" normalizeH="0" baseline="0">
                <a:ln>
                  <a:noFill/>
                </a:ln>
                <a:solidFill>
                  <a:srgbClr val="000000"/>
                </a:solidFill>
                <a:effectLst/>
                <a:uFillTx/>
              </a:defRPr>
            </a:defPPr>
            <a:lvl1pPr marL="0" marR="0" indent="0"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1pPr>
            <a:lvl2pPr marL="0" marR="0" indent="382676"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2pPr>
            <a:lvl3pPr marL="0" marR="0" indent="765353"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3pPr>
            <a:lvl4pPr marL="0" marR="0" indent="1148029"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4pPr>
            <a:lvl5pPr marL="0" marR="0" indent="1530706"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5pPr>
            <a:lvl6pPr marL="0" marR="0" indent="1913382"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6pPr>
            <a:lvl7pPr marL="0" marR="0" indent="2296058"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7pPr>
            <a:lvl8pPr marL="0" marR="0" indent="2678735"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8pPr>
            <a:lvl9pPr marL="0" marR="0" indent="3061411"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9pPr>
          </a:lstStyle>
          <a:p>
            <a:pPr algn="l"/>
            <a:r>
              <a:rPr lang="it-IT" sz="8200" b="1" dirty="0">
                <a:solidFill>
                  <a:schemeClr val="bg2">
                    <a:lumMod val="10000"/>
                  </a:schemeClr>
                </a:solidFill>
              </a:rPr>
              <a:t>ASTLI</a:t>
            </a:r>
            <a:endParaRPr sz="8200" b="1" dirty="0">
              <a:solidFill>
                <a:schemeClr val="bg2">
                  <a:lumMod val="10000"/>
                </a:schemeClr>
              </a:solidFill>
            </a:endParaRPr>
          </a:p>
        </p:txBody>
      </p:sp>
      <p:pic>
        <p:nvPicPr>
          <p:cNvPr id="2" name="Immagine 1">
            <a:extLst>
              <a:ext uri="{FF2B5EF4-FFF2-40B4-BE49-F238E27FC236}">
                <a16:creationId xmlns:a16="http://schemas.microsoft.com/office/drawing/2014/main" id="{452BBE18-F519-4C41-8E77-B8C22D1AE88D}"/>
              </a:ext>
            </a:extLst>
          </p:cNvPr>
          <p:cNvPicPr>
            <a:picLocks noChangeAspect="1"/>
          </p:cNvPicPr>
          <p:nvPr/>
        </p:nvPicPr>
        <p:blipFill rotWithShape="1">
          <a:blip r:embed="rId2"/>
          <a:srcRect l="30928" t="26510" r="33847" b="22725"/>
          <a:stretch/>
        </p:blipFill>
        <p:spPr>
          <a:xfrm>
            <a:off x="2286697" y="2754029"/>
            <a:ext cx="1393722" cy="1991032"/>
          </a:xfrm>
          <a:prstGeom prst="rect">
            <a:avLst/>
          </a:prstGeom>
        </p:spPr>
      </p:pic>
      <p:sp>
        <p:nvSpPr>
          <p:cNvPr id="9" name="Problem #1: stopping cars at traffics lights with fixed time increases pollution due to the missing start/stop support from old cars models.">
            <a:extLst>
              <a:ext uri="{FF2B5EF4-FFF2-40B4-BE49-F238E27FC236}">
                <a16:creationId xmlns:a16="http://schemas.microsoft.com/office/drawing/2014/main" id="{CB727A9A-218B-49CE-9D02-532905C3F318}"/>
              </a:ext>
            </a:extLst>
          </p:cNvPr>
          <p:cNvSpPr txBox="1">
            <a:spLocks/>
          </p:cNvSpPr>
          <p:nvPr/>
        </p:nvSpPr>
        <p:spPr>
          <a:xfrm>
            <a:off x="1178527" y="1363470"/>
            <a:ext cx="2501892" cy="849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defPPr marL="0" marR="0" indent="0" algn="l" defTabSz="765353" rtl="0" fontAlgn="auto" latinLnBrk="1" hangingPunct="0">
              <a:lnSpc>
                <a:spcPct val="100000"/>
              </a:lnSpc>
              <a:spcBef>
                <a:spcPts val="0"/>
              </a:spcBef>
              <a:spcAft>
                <a:spcPts val="0"/>
              </a:spcAft>
              <a:buClrTx/>
              <a:buSzTx/>
              <a:buFontTx/>
              <a:buNone/>
              <a:tabLst/>
              <a:defRPr kumimoji="0" sz="1507" b="0" i="0" u="none" strike="noStrike" cap="none" spc="0" normalizeH="0" baseline="0">
                <a:ln>
                  <a:noFill/>
                </a:ln>
                <a:solidFill>
                  <a:srgbClr val="000000"/>
                </a:solidFill>
                <a:effectLst/>
                <a:uFillTx/>
              </a:defRPr>
            </a:defPPr>
            <a:lvl1pPr marL="0" marR="0" indent="0"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1pPr>
            <a:lvl2pPr marL="0" marR="0" indent="382676"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2pPr>
            <a:lvl3pPr marL="0" marR="0" indent="765353"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3pPr>
            <a:lvl4pPr marL="0" marR="0" indent="1148029"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4pPr>
            <a:lvl5pPr marL="0" marR="0" indent="1530706"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5pPr>
            <a:lvl6pPr marL="0" marR="0" indent="1913382"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6pPr>
            <a:lvl7pPr marL="0" marR="0" indent="2296058"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7pPr>
            <a:lvl8pPr marL="0" marR="0" indent="2678735"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8pPr>
            <a:lvl9pPr marL="0" marR="0" indent="3061411"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9pPr>
          </a:lstStyle>
          <a:p>
            <a:pPr algn="r" defTabSz="963109">
              <a:spcBef>
                <a:spcPts val="703"/>
              </a:spcBef>
              <a:defRPr sz="3002" spc="-30"/>
            </a:pPr>
            <a:r>
              <a:rPr lang="it-IT" sz="3002" kern="0" spc="-30" dirty="0">
                <a:latin typeface="+mj-lt"/>
              </a:rPr>
              <a:t>ESP32-CAM</a:t>
            </a:r>
          </a:p>
        </p:txBody>
      </p:sp>
      <p:sp>
        <p:nvSpPr>
          <p:cNvPr id="17" name="Segnaposto testo 6">
            <a:extLst>
              <a:ext uri="{FF2B5EF4-FFF2-40B4-BE49-F238E27FC236}">
                <a16:creationId xmlns:a16="http://schemas.microsoft.com/office/drawing/2014/main" id="{3C4CAEAF-BC24-4BE2-99F4-C9095ECC4A31}"/>
              </a:ext>
            </a:extLst>
          </p:cNvPr>
          <p:cNvSpPr txBox="1">
            <a:spLocks/>
          </p:cNvSpPr>
          <p:nvPr/>
        </p:nvSpPr>
        <p:spPr>
          <a:xfrm>
            <a:off x="3993468" y="335828"/>
            <a:ext cx="7462140" cy="6160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numCol="1" spcCol="589358">
            <a:normAutofit/>
          </a:bodyPr>
          <a:lstStyle>
            <a:lvl1pPr marL="267881"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1pPr>
            <a:lvl2pPr marL="535762"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2pPr>
            <a:lvl3pPr marL="803643"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3pPr>
            <a:lvl4pPr marL="1071524"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4pPr>
            <a:lvl5pPr marL="1339406"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5pPr>
            <a:lvl6pPr marL="1607287"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6pPr>
            <a:lvl7pPr marL="1875168"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7pPr>
            <a:lvl8pPr marL="2143049"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8pPr>
            <a:lvl9pPr marL="2410930"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9pPr>
          </a:lstStyle>
          <a:p>
            <a:pPr marL="0" indent="0">
              <a:buFontTx/>
              <a:buNone/>
            </a:pPr>
            <a:r>
              <a:rPr lang="en-US" sz="3000" kern="0" dirty="0">
                <a:solidFill>
                  <a:schemeClr val="tx1"/>
                </a:solidFill>
                <a:latin typeface="+mj-lt"/>
              </a:rPr>
              <a:t>POWER</a:t>
            </a:r>
          </a:p>
          <a:p>
            <a:pPr marL="267881" marR="0" lvl="0" indent="-267881" algn="l" defTabSz="1219126" rtl="0" eaLnBrk="1" fontAlgn="auto" latinLnBrk="0" hangingPunct="1">
              <a:lnSpc>
                <a:spcPct val="90000"/>
              </a:lnSpc>
              <a:spcBef>
                <a:spcPts val="2250"/>
              </a:spcBef>
              <a:spcAft>
                <a:spcPts val="0"/>
              </a:spcAft>
              <a:buClrTx/>
              <a:buSzPct val="123000"/>
              <a:buFontTx/>
              <a:buChar char="•"/>
              <a:tabLst/>
              <a:defRPr/>
            </a:pPr>
            <a:r>
              <a:rPr kumimoji="0" lang="en-US" sz="2109" b="0" i="0" u="none" strike="noStrike" kern="0" cap="none" spc="0" normalizeH="0" baseline="0" noProof="0" dirty="0">
                <a:ln>
                  <a:noFill/>
                </a:ln>
                <a:solidFill>
                  <a:srgbClr val="000000"/>
                </a:solidFill>
                <a:effectLst/>
                <a:uLnTx/>
                <a:uFillTx/>
                <a:latin typeface="Helvetica Neue"/>
                <a:sym typeface="Helvetica Neue"/>
              </a:rPr>
              <a:t>We expect to draw current from the grid to power our project, so it would be more stable, since we don’t want to have malfunction on the microcontroller and on the Wi-Fi connection</a:t>
            </a:r>
          </a:p>
          <a:p>
            <a:pPr marL="0" indent="0">
              <a:buFontTx/>
              <a:buNone/>
            </a:pPr>
            <a:r>
              <a:rPr lang="en-US" sz="3000" kern="0" dirty="0">
                <a:solidFill>
                  <a:schemeClr val="tx1"/>
                </a:solidFill>
                <a:latin typeface="+mj-lt"/>
              </a:rPr>
              <a:t>CONNECTIVITY</a:t>
            </a:r>
          </a:p>
          <a:p>
            <a:r>
              <a:rPr lang="en-US" sz="2100" dirty="0"/>
              <a:t>The ESP32-CAM will be connected to the main ESP32 with a stream on </a:t>
            </a:r>
            <a:r>
              <a:rPr lang="en-US" sz="2100" dirty="0" err="1"/>
              <a:t>wifi</a:t>
            </a:r>
            <a:endParaRPr lang="en-US" sz="2100" dirty="0"/>
          </a:p>
          <a:p>
            <a:pPr marL="0" indent="0">
              <a:buNone/>
            </a:pPr>
            <a:r>
              <a:rPr lang="en-US" sz="3000" kern="0" dirty="0">
                <a:solidFill>
                  <a:schemeClr val="tx1"/>
                </a:solidFill>
                <a:latin typeface="+mj-lt"/>
              </a:rPr>
              <a:t>COST</a:t>
            </a:r>
            <a:endParaRPr lang="en-US" sz="2100" dirty="0"/>
          </a:p>
          <a:p>
            <a:r>
              <a:rPr lang="en-US" sz="2100" dirty="0"/>
              <a:t>This module cost 12€, and it’s a very cheap way to obtain a video stream, we also would like to reduce as much the number of camera to reduce cost and reduce current needs</a:t>
            </a:r>
            <a:endParaRPr lang="en-US" sz="2100" kern="0" dirty="0">
              <a:solidFill>
                <a:schemeClr val="tx1"/>
              </a:solidFill>
              <a:latin typeface="+mj-lt"/>
            </a:endParaRPr>
          </a:p>
        </p:txBody>
      </p:sp>
    </p:spTree>
    <p:extLst>
      <p:ext uri="{BB962C8B-B14F-4D97-AF65-F5344CB8AC3E}">
        <p14:creationId xmlns:p14="http://schemas.microsoft.com/office/powerpoint/2010/main" val="233895244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testo 6">
            <a:extLst>
              <a:ext uri="{FF2B5EF4-FFF2-40B4-BE49-F238E27FC236}">
                <a16:creationId xmlns:a16="http://schemas.microsoft.com/office/drawing/2014/main" id="{30254CA0-CF99-4C3C-AD2A-DF87E13E41B7}"/>
              </a:ext>
            </a:extLst>
          </p:cNvPr>
          <p:cNvSpPr txBox="1">
            <a:spLocks/>
          </p:cNvSpPr>
          <p:nvPr/>
        </p:nvSpPr>
        <p:spPr>
          <a:xfrm>
            <a:off x="3993468" y="335828"/>
            <a:ext cx="7462140" cy="6160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numCol="1" spcCol="589358">
            <a:normAutofit/>
          </a:bodyPr>
          <a:lstStyle>
            <a:lvl1pPr marL="267881"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1pPr>
            <a:lvl2pPr marL="535762"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2pPr>
            <a:lvl3pPr marL="803643"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3pPr>
            <a:lvl4pPr marL="1071524"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4pPr>
            <a:lvl5pPr marL="1339406"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5pPr>
            <a:lvl6pPr marL="1607287"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6pPr>
            <a:lvl7pPr marL="1875168"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7pPr>
            <a:lvl8pPr marL="2143049"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8pPr>
            <a:lvl9pPr marL="2410930"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9pPr>
          </a:lstStyle>
          <a:p>
            <a:pPr marL="0" indent="0">
              <a:buNone/>
            </a:pPr>
            <a:r>
              <a:rPr lang="en-US" sz="3000" dirty="0">
                <a:solidFill>
                  <a:schemeClr val="tx1"/>
                </a:solidFill>
                <a:latin typeface="+mj-lt"/>
              </a:rPr>
              <a:t>POWER</a:t>
            </a:r>
          </a:p>
          <a:p>
            <a:r>
              <a:rPr lang="en-US" dirty="0"/>
              <a:t>The esp32 would also be connected to the grid and would be placed in the electrical box so it could power directly the road junction</a:t>
            </a:r>
          </a:p>
          <a:p>
            <a:pPr marL="0" indent="0">
              <a:buNone/>
            </a:pPr>
            <a:r>
              <a:rPr lang="en-US" sz="3000" dirty="0">
                <a:solidFill>
                  <a:schemeClr val="tx1"/>
                </a:solidFill>
                <a:latin typeface="+mj-lt"/>
              </a:rPr>
              <a:t>CONNECTIVITY</a:t>
            </a:r>
          </a:p>
          <a:p>
            <a:r>
              <a:rPr lang="en-US" dirty="0"/>
              <a:t>We choose to use lora to connect back to the main hub, and use </a:t>
            </a:r>
            <a:r>
              <a:rPr lang="en-US" dirty="0" err="1"/>
              <a:t>wifi</a:t>
            </a:r>
            <a:r>
              <a:rPr lang="en-US" dirty="0"/>
              <a:t> to connect with other esp32</a:t>
            </a:r>
            <a:endParaRPr kumimoji="0" lang="en-US" sz="2109" b="0" i="0" u="none" strike="noStrike" kern="0" cap="none" spc="0" normalizeH="0" baseline="0" noProof="0" dirty="0">
              <a:ln>
                <a:noFill/>
              </a:ln>
              <a:solidFill>
                <a:srgbClr val="000000"/>
              </a:solidFill>
              <a:effectLst/>
              <a:uLnTx/>
              <a:uFillTx/>
              <a:latin typeface="Helvetica Neue"/>
              <a:sym typeface="Helvetica Neue"/>
            </a:endParaRPr>
          </a:p>
          <a:p>
            <a:pPr marL="0" indent="0">
              <a:buNone/>
            </a:pPr>
            <a:r>
              <a:rPr lang="en-US" sz="3000" kern="0" dirty="0">
                <a:solidFill>
                  <a:schemeClr val="tx1"/>
                </a:solidFill>
                <a:latin typeface="+mj-lt"/>
              </a:rPr>
              <a:t>COST</a:t>
            </a:r>
            <a:endParaRPr lang="en-US" sz="2100" dirty="0"/>
          </a:p>
          <a:p>
            <a:r>
              <a:rPr lang="en-US" sz="2100" dirty="0"/>
              <a:t>The choice of only one esp32 with lora for junction is to reduce cost</a:t>
            </a:r>
            <a:endParaRPr lang="en-US" sz="2100" kern="0" dirty="0">
              <a:solidFill>
                <a:schemeClr val="tx1"/>
              </a:solidFill>
              <a:latin typeface="+mj-lt"/>
            </a:endParaRPr>
          </a:p>
        </p:txBody>
      </p:sp>
      <p:sp>
        <p:nvSpPr>
          <p:cNvPr id="188" name="ASTLI"/>
          <p:cNvSpPr txBox="1">
            <a:spLocks noGrp="1"/>
          </p:cNvSpPr>
          <p:nvPr>
            <p:ph type="title" idx="4294967295"/>
          </p:nvPr>
        </p:nvSpPr>
        <p:spPr>
          <a:xfrm>
            <a:off x="608802" y="335828"/>
            <a:ext cx="3200400" cy="1335087"/>
          </a:xfrm>
          <a:prstGeom prst="rect">
            <a:avLst/>
          </a:prstGeom>
        </p:spPr>
        <p:txBody>
          <a:bodyPr>
            <a:noAutofit/>
          </a:bodyPr>
          <a:lstStyle>
            <a:defPPr marL="0" marR="0" indent="0" algn="l" defTabSz="765353" rtl="0" fontAlgn="auto" latinLnBrk="1" hangingPunct="0">
              <a:lnSpc>
                <a:spcPct val="100000"/>
              </a:lnSpc>
              <a:spcBef>
                <a:spcPts val="0"/>
              </a:spcBef>
              <a:spcAft>
                <a:spcPts val="0"/>
              </a:spcAft>
              <a:buClrTx/>
              <a:buSzTx/>
              <a:buFontTx/>
              <a:buNone/>
              <a:tabLst/>
              <a:defRPr kumimoji="0" sz="1507" b="0" i="0" u="none" strike="noStrike" cap="none" spc="0" normalizeH="0" baseline="0">
                <a:ln>
                  <a:noFill/>
                </a:ln>
                <a:solidFill>
                  <a:srgbClr val="000000"/>
                </a:solidFill>
                <a:effectLst/>
                <a:uFillTx/>
              </a:defRPr>
            </a:defPPr>
            <a:lvl1pPr marL="0" marR="0" indent="0"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1pPr>
            <a:lvl2pPr marL="0" marR="0" indent="382676"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2pPr>
            <a:lvl3pPr marL="0" marR="0" indent="765353"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3pPr>
            <a:lvl4pPr marL="0" marR="0" indent="1148029"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4pPr>
            <a:lvl5pPr marL="0" marR="0" indent="1530706"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5pPr>
            <a:lvl6pPr marL="0" marR="0" indent="1913382"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6pPr>
            <a:lvl7pPr marL="0" marR="0" indent="2296058"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7pPr>
            <a:lvl8pPr marL="0" marR="0" indent="2678735"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8pPr>
            <a:lvl9pPr marL="0" marR="0" indent="3061411"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9pPr>
          </a:lstStyle>
          <a:p>
            <a:pPr algn="l"/>
            <a:r>
              <a:rPr lang="it-IT" sz="8200" b="1" dirty="0">
                <a:solidFill>
                  <a:schemeClr val="bg2">
                    <a:lumMod val="10000"/>
                  </a:schemeClr>
                </a:solidFill>
              </a:rPr>
              <a:t>ASTLI</a:t>
            </a:r>
            <a:endParaRPr sz="8200" b="1" dirty="0">
              <a:solidFill>
                <a:schemeClr val="bg2">
                  <a:lumMod val="10000"/>
                </a:schemeClr>
              </a:solidFill>
            </a:endParaRPr>
          </a:p>
        </p:txBody>
      </p:sp>
      <p:sp>
        <p:nvSpPr>
          <p:cNvPr id="9" name="Problem #1: stopping cars at traffics lights with fixed time increases pollution due to the missing start/stop support from old cars models.">
            <a:extLst>
              <a:ext uri="{FF2B5EF4-FFF2-40B4-BE49-F238E27FC236}">
                <a16:creationId xmlns:a16="http://schemas.microsoft.com/office/drawing/2014/main" id="{CB727A9A-218B-49CE-9D02-532905C3F318}"/>
              </a:ext>
            </a:extLst>
          </p:cNvPr>
          <p:cNvSpPr txBox="1">
            <a:spLocks/>
          </p:cNvSpPr>
          <p:nvPr/>
        </p:nvSpPr>
        <p:spPr>
          <a:xfrm>
            <a:off x="45276" y="1379475"/>
            <a:ext cx="3614256" cy="849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Autofit/>
          </a:bodyPr>
          <a:lstStyle>
            <a:defPPr marL="0" marR="0" indent="0" algn="l" defTabSz="765353" rtl="0" fontAlgn="auto" latinLnBrk="1" hangingPunct="0">
              <a:lnSpc>
                <a:spcPct val="100000"/>
              </a:lnSpc>
              <a:spcBef>
                <a:spcPts val="0"/>
              </a:spcBef>
              <a:spcAft>
                <a:spcPts val="0"/>
              </a:spcAft>
              <a:buClrTx/>
              <a:buSzTx/>
              <a:buFontTx/>
              <a:buNone/>
              <a:tabLst/>
              <a:defRPr kumimoji="0" sz="1507" b="0" i="0" u="none" strike="noStrike" cap="none" spc="0" normalizeH="0" baseline="0">
                <a:ln>
                  <a:noFill/>
                </a:ln>
                <a:solidFill>
                  <a:srgbClr val="000000"/>
                </a:solidFill>
                <a:effectLst/>
                <a:uFillTx/>
              </a:defRPr>
            </a:defPPr>
            <a:lvl1pPr marL="0" marR="0" indent="0"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1pPr>
            <a:lvl2pPr marL="0" marR="0" indent="382676"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2pPr>
            <a:lvl3pPr marL="0" marR="0" indent="765353"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3pPr>
            <a:lvl4pPr marL="0" marR="0" indent="1148029"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4pPr>
            <a:lvl5pPr marL="0" marR="0" indent="1530706"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5pPr>
            <a:lvl6pPr marL="0" marR="0" indent="1913382"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6pPr>
            <a:lvl7pPr marL="0" marR="0" indent="2296058"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7pPr>
            <a:lvl8pPr marL="0" marR="0" indent="2678735"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8pPr>
            <a:lvl9pPr marL="0" marR="0" indent="3061411"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9pPr>
          </a:lstStyle>
          <a:p>
            <a:pPr marL="0" marR="0" lvl="0" indent="0" algn="r" defTabSz="963109" rtl="0" eaLnBrk="1" fontAlgn="auto" latinLnBrk="0" hangingPunct="0">
              <a:lnSpc>
                <a:spcPct val="100000"/>
              </a:lnSpc>
              <a:spcBef>
                <a:spcPts val="703"/>
              </a:spcBef>
              <a:spcAft>
                <a:spcPts val="0"/>
              </a:spcAft>
              <a:buClrTx/>
              <a:buSzTx/>
              <a:buFontTx/>
              <a:buNone/>
              <a:tabLst/>
              <a:defRPr sz="3002" spc="-30"/>
            </a:pPr>
            <a:r>
              <a:rPr kumimoji="0" lang="it-IT" sz="3000" b="0" i="0" u="none" strike="noStrike" kern="0" cap="none" spc="-30" normalizeH="0" baseline="0" noProof="0" dirty="0">
                <a:ln>
                  <a:noFill/>
                </a:ln>
                <a:solidFill>
                  <a:schemeClr val="tx2"/>
                </a:solidFill>
                <a:effectLst/>
                <a:uLnTx/>
                <a:uFillTx/>
                <a:latin typeface="+mj-lt"/>
                <a:sym typeface="Helvetica Neue"/>
              </a:rPr>
              <a:t>ESP32-LORA</a:t>
            </a:r>
          </a:p>
        </p:txBody>
      </p:sp>
      <p:pic>
        <p:nvPicPr>
          <p:cNvPr id="3" name="Immagine 2" descr="Immagine che contiene testo&#10;&#10;Descrizione generata automaticamente">
            <a:extLst>
              <a:ext uri="{FF2B5EF4-FFF2-40B4-BE49-F238E27FC236}">
                <a16:creationId xmlns:a16="http://schemas.microsoft.com/office/drawing/2014/main" id="{6DF5E632-5B05-449E-8336-471CE9B06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410935" y="2944663"/>
            <a:ext cx="2964783" cy="1532411"/>
          </a:xfrm>
          <a:prstGeom prst="rect">
            <a:avLst/>
          </a:prstGeom>
        </p:spPr>
      </p:pic>
    </p:spTree>
    <p:extLst>
      <p:ext uri="{BB962C8B-B14F-4D97-AF65-F5344CB8AC3E}">
        <p14:creationId xmlns:p14="http://schemas.microsoft.com/office/powerpoint/2010/main" val="315783452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ASTLI"/>
          <p:cNvSpPr txBox="1">
            <a:spLocks noGrp="1"/>
          </p:cNvSpPr>
          <p:nvPr>
            <p:ph type="title" idx="4294967295"/>
          </p:nvPr>
        </p:nvSpPr>
        <p:spPr>
          <a:xfrm>
            <a:off x="608802" y="335828"/>
            <a:ext cx="3200400" cy="1335087"/>
          </a:xfrm>
          <a:prstGeom prst="rect">
            <a:avLst/>
          </a:prstGeom>
        </p:spPr>
        <p:txBody>
          <a:bodyPr>
            <a:noAutofit/>
          </a:bodyPr>
          <a:lstStyle>
            <a:defPPr marL="0" marR="0" indent="0" algn="l" defTabSz="765353" rtl="0" fontAlgn="auto" latinLnBrk="1" hangingPunct="0">
              <a:lnSpc>
                <a:spcPct val="100000"/>
              </a:lnSpc>
              <a:spcBef>
                <a:spcPts val="0"/>
              </a:spcBef>
              <a:spcAft>
                <a:spcPts val="0"/>
              </a:spcAft>
              <a:buClrTx/>
              <a:buSzTx/>
              <a:buFontTx/>
              <a:buNone/>
              <a:tabLst/>
              <a:defRPr kumimoji="0" sz="1507" b="0" i="0" u="none" strike="noStrike" cap="none" spc="0" normalizeH="0" baseline="0">
                <a:ln>
                  <a:noFill/>
                </a:ln>
                <a:solidFill>
                  <a:srgbClr val="000000"/>
                </a:solidFill>
                <a:effectLst/>
                <a:uFillTx/>
              </a:defRPr>
            </a:defPPr>
            <a:lvl1pPr marL="0" marR="0" indent="0"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1pPr>
            <a:lvl2pPr marL="0" marR="0" indent="382676"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2pPr>
            <a:lvl3pPr marL="0" marR="0" indent="765353"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3pPr>
            <a:lvl4pPr marL="0" marR="0" indent="1148029"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4pPr>
            <a:lvl5pPr marL="0" marR="0" indent="1530706"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5pPr>
            <a:lvl6pPr marL="0" marR="0" indent="1913382"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6pPr>
            <a:lvl7pPr marL="0" marR="0" indent="2296058"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7pPr>
            <a:lvl8pPr marL="0" marR="0" indent="2678735"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8pPr>
            <a:lvl9pPr marL="0" marR="0" indent="3061411"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9pPr>
          </a:lstStyle>
          <a:p>
            <a:pPr algn="l"/>
            <a:r>
              <a:rPr lang="it-IT" sz="8200" b="1" dirty="0">
                <a:solidFill>
                  <a:schemeClr val="bg2">
                    <a:lumMod val="10000"/>
                  </a:schemeClr>
                </a:solidFill>
              </a:rPr>
              <a:t>ASTLI</a:t>
            </a:r>
            <a:endParaRPr sz="8200" b="1" dirty="0">
              <a:solidFill>
                <a:schemeClr val="bg2">
                  <a:lumMod val="10000"/>
                </a:schemeClr>
              </a:solidFill>
            </a:endParaRPr>
          </a:p>
        </p:txBody>
      </p:sp>
      <p:sp>
        <p:nvSpPr>
          <p:cNvPr id="9" name="Problem #1: stopping cars at traffics lights with fixed time increases pollution due to the missing start/stop support from old cars models.">
            <a:extLst>
              <a:ext uri="{FF2B5EF4-FFF2-40B4-BE49-F238E27FC236}">
                <a16:creationId xmlns:a16="http://schemas.microsoft.com/office/drawing/2014/main" id="{CB727A9A-218B-49CE-9D02-532905C3F318}"/>
              </a:ext>
            </a:extLst>
          </p:cNvPr>
          <p:cNvSpPr txBox="1">
            <a:spLocks/>
          </p:cNvSpPr>
          <p:nvPr/>
        </p:nvSpPr>
        <p:spPr>
          <a:xfrm>
            <a:off x="736392" y="1379476"/>
            <a:ext cx="2934587" cy="1852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defPPr marL="0" marR="0" indent="0" algn="l" defTabSz="765353" rtl="0" fontAlgn="auto" latinLnBrk="1" hangingPunct="0">
              <a:lnSpc>
                <a:spcPct val="100000"/>
              </a:lnSpc>
              <a:spcBef>
                <a:spcPts val="0"/>
              </a:spcBef>
              <a:spcAft>
                <a:spcPts val="0"/>
              </a:spcAft>
              <a:buClrTx/>
              <a:buSzTx/>
              <a:buFontTx/>
              <a:buNone/>
              <a:tabLst/>
              <a:defRPr kumimoji="0" sz="1507" b="0" i="0" u="none" strike="noStrike" cap="none" spc="0" normalizeH="0" baseline="0">
                <a:ln>
                  <a:noFill/>
                </a:ln>
                <a:solidFill>
                  <a:srgbClr val="000000"/>
                </a:solidFill>
                <a:effectLst/>
                <a:uFillTx/>
              </a:defRPr>
            </a:defPPr>
            <a:lvl1pPr marL="0" marR="0" indent="0"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1pPr>
            <a:lvl2pPr marL="0" marR="0" indent="382676"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2pPr>
            <a:lvl3pPr marL="0" marR="0" indent="765353"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3pPr>
            <a:lvl4pPr marL="0" marR="0" indent="1148029"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4pPr>
            <a:lvl5pPr marL="0" marR="0" indent="1530706"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5pPr>
            <a:lvl6pPr marL="0" marR="0" indent="1913382"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6pPr>
            <a:lvl7pPr marL="0" marR="0" indent="2296058"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7pPr>
            <a:lvl8pPr marL="0" marR="0" indent="2678735"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8pPr>
            <a:lvl9pPr marL="0" marR="0" indent="3061411" algn="ctr" defTabSz="1451299" rtl="0" fontAlgn="auto" latinLnBrk="0" hangingPunct="0">
              <a:lnSpc>
                <a:spcPct val="100000"/>
              </a:lnSpc>
              <a:spcBef>
                <a:spcPts val="0"/>
              </a:spcBef>
              <a:spcAft>
                <a:spcPts val="0"/>
              </a:spcAft>
              <a:buClrTx/>
              <a:buSzTx/>
              <a:buFontTx/>
              <a:buNone/>
              <a:tabLst/>
              <a:defRPr kumimoji="0" sz="1339" b="0" i="0" u="none" strike="noStrike" cap="none" spc="0" normalizeH="0" baseline="0">
                <a:ln>
                  <a:noFill/>
                </a:ln>
                <a:solidFill>
                  <a:srgbClr val="5E5E5E"/>
                </a:solidFill>
                <a:effectLst/>
                <a:uFillTx/>
                <a:latin typeface="+mn-lt"/>
                <a:ea typeface="+mn-ea"/>
                <a:cs typeface="+mn-cs"/>
                <a:sym typeface="Helvetica Neue"/>
              </a:defRPr>
            </a:lvl9pPr>
          </a:lstStyle>
          <a:p>
            <a:pPr marL="0" marR="0" lvl="0" indent="0" algn="r" defTabSz="963109" rtl="0" eaLnBrk="1" fontAlgn="auto" latinLnBrk="0" hangingPunct="0">
              <a:lnSpc>
                <a:spcPct val="100000"/>
              </a:lnSpc>
              <a:spcAft>
                <a:spcPts val="0"/>
              </a:spcAft>
              <a:buClrTx/>
              <a:buSzTx/>
              <a:buFontTx/>
              <a:buNone/>
              <a:tabLst/>
              <a:defRPr sz="3002" spc="-30"/>
            </a:pPr>
            <a:r>
              <a:rPr kumimoji="0" lang="it-IT" sz="3002" b="0" i="0" u="none" strike="noStrike" kern="0" cap="none" spc="-30" normalizeH="0" baseline="0" noProof="0" dirty="0">
                <a:ln>
                  <a:noFill/>
                </a:ln>
                <a:solidFill>
                  <a:srgbClr val="5E5E5E"/>
                </a:solidFill>
                <a:effectLst/>
                <a:uLnTx/>
                <a:uFillTx/>
                <a:latin typeface="+mj-lt"/>
                <a:sym typeface="Helvetica Neue"/>
              </a:rPr>
              <a:t>END-USER</a:t>
            </a:r>
          </a:p>
          <a:p>
            <a:pPr marL="0" marR="0" lvl="0" indent="0" algn="r" defTabSz="963109" rtl="0" eaLnBrk="1" fontAlgn="auto" latinLnBrk="0" hangingPunct="0">
              <a:lnSpc>
                <a:spcPct val="100000"/>
              </a:lnSpc>
              <a:spcAft>
                <a:spcPts val="0"/>
              </a:spcAft>
              <a:buClrTx/>
              <a:buSzTx/>
              <a:buFontTx/>
              <a:buNone/>
              <a:tabLst/>
              <a:defRPr sz="3002" spc="-30"/>
            </a:pPr>
            <a:r>
              <a:rPr lang="it-IT" sz="3002" kern="0" spc="-30" dirty="0">
                <a:latin typeface="+mj-lt"/>
              </a:rPr>
              <a:t>EXPERIENCE</a:t>
            </a:r>
            <a:endParaRPr kumimoji="0" lang="it-IT" sz="3002" b="0" i="0" u="none" strike="noStrike" kern="0" cap="none" spc="-30" normalizeH="0" baseline="0" noProof="0" dirty="0">
              <a:ln>
                <a:noFill/>
              </a:ln>
              <a:solidFill>
                <a:srgbClr val="5E5E5E"/>
              </a:solidFill>
              <a:effectLst/>
              <a:uLnTx/>
              <a:uFillTx/>
              <a:latin typeface="+mj-lt"/>
              <a:sym typeface="Helvetica Neue"/>
            </a:endParaRPr>
          </a:p>
        </p:txBody>
      </p:sp>
      <p:sp>
        <p:nvSpPr>
          <p:cNvPr id="17" name="Segnaposto testo 6">
            <a:extLst>
              <a:ext uri="{FF2B5EF4-FFF2-40B4-BE49-F238E27FC236}">
                <a16:creationId xmlns:a16="http://schemas.microsoft.com/office/drawing/2014/main" id="{3C4CAEAF-BC24-4BE2-99F4-C9095ECC4A31}"/>
              </a:ext>
            </a:extLst>
          </p:cNvPr>
          <p:cNvSpPr txBox="1">
            <a:spLocks/>
          </p:cNvSpPr>
          <p:nvPr/>
        </p:nvSpPr>
        <p:spPr>
          <a:xfrm>
            <a:off x="3993468" y="335828"/>
            <a:ext cx="7462140" cy="6160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numCol="1" spcCol="589358">
            <a:normAutofit/>
          </a:bodyPr>
          <a:lstStyle>
            <a:lvl1pPr marL="267881"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1pPr>
            <a:lvl2pPr marL="535762"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2pPr>
            <a:lvl3pPr marL="803643"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3pPr>
            <a:lvl4pPr marL="1071524"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4pPr>
            <a:lvl5pPr marL="1339406"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5pPr>
            <a:lvl6pPr marL="1607287"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6pPr>
            <a:lvl7pPr marL="1875168"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7pPr>
            <a:lvl8pPr marL="2143049"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8pPr>
            <a:lvl9pPr marL="2410930" marR="0" indent="-267881" algn="l" defTabSz="1219126" rtl="0" latinLnBrk="0">
              <a:lnSpc>
                <a:spcPct val="90000"/>
              </a:lnSpc>
              <a:spcBef>
                <a:spcPts val="2250"/>
              </a:spcBef>
              <a:spcAft>
                <a:spcPts val="0"/>
              </a:spcAft>
              <a:buClrTx/>
              <a:buSzPct val="123000"/>
              <a:buFontTx/>
              <a:buChar char="•"/>
              <a:tabLst/>
              <a:defRPr sz="2109" b="0" i="0" u="none" strike="noStrike" cap="none" spc="0" baseline="0">
                <a:solidFill>
                  <a:srgbClr val="000000"/>
                </a:solidFill>
                <a:uFillTx/>
                <a:latin typeface="+mn-lt"/>
                <a:ea typeface="+mn-ea"/>
                <a:cs typeface="+mn-cs"/>
                <a:sym typeface="Helvetica Neue"/>
              </a:defRPr>
            </a:lvl9pPr>
          </a:lstStyle>
          <a:p>
            <a:pPr marL="0" marR="0" lvl="0" indent="0" algn="l" defTabSz="1219126" rtl="0" eaLnBrk="1" fontAlgn="auto" latinLnBrk="0" hangingPunct="1">
              <a:lnSpc>
                <a:spcPct val="90000"/>
              </a:lnSpc>
              <a:spcBef>
                <a:spcPts val="2250"/>
              </a:spcBef>
              <a:spcAft>
                <a:spcPts val="0"/>
              </a:spcAft>
              <a:buClrTx/>
              <a:buSzPct val="123000"/>
              <a:buFontTx/>
              <a:buNone/>
              <a:tabLst/>
              <a:defRPr/>
            </a:pPr>
            <a:r>
              <a:rPr kumimoji="0" lang="en-US" sz="3000" b="0" i="0" u="none" strike="noStrike" kern="0" cap="none" spc="0" normalizeH="0" baseline="0" noProof="0" dirty="0">
                <a:ln>
                  <a:noFill/>
                </a:ln>
                <a:solidFill>
                  <a:srgbClr val="5E5E5E"/>
                </a:solidFill>
                <a:effectLst/>
                <a:uLnTx/>
                <a:uFillTx/>
                <a:latin typeface="Helvetica Neue"/>
                <a:sym typeface="Helvetica Neue"/>
              </a:rPr>
              <a:t>LATENCY DETECTION</a:t>
            </a:r>
          </a:p>
          <a:p>
            <a:pPr algn="just"/>
            <a:r>
              <a:rPr lang="en-US" sz="2100" kern="0" dirty="0">
                <a:solidFill>
                  <a:schemeClr val="bg2">
                    <a:lumMod val="10000"/>
                  </a:schemeClr>
                </a:solidFill>
                <a:latin typeface="Helvetica Neue"/>
              </a:rPr>
              <a:t>The response time in which the system understand the passage of a car is important to build a reliable system</a:t>
            </a:r>
          </a:p>
          <a:p>
            <a:pPr marL="0" marR="0" lvl="0" indent="0" algn="l" defTabSz="1219126" rtl="0" eaLnBrk="1" fontAlgn="auto" latinLnBrk="0" hangingPunct="1">
              <a:lnSpc>
                <a:spcPct val="90000"/>
              </a:lnSpc>
              <a:spcBef>
                <a:spcPts val="2250"/>
              </a:spcBef>
              <a:spcAft>
                <a:spcPts val="0"/>
              </a:spcAft>
              <a:buClrTx/>
              <a:buSzPct val="123000"/>
              <a:buFontTx/>
              <a:buNone/>
              <a:tabLst/>
              <a:defRPr/>
            </a:pPr>
            <a:r>
              <a:rPr lang="en-US" sz="3000" kern="0" dirty="0">
                <a:solidFill>
                  <a:srgbClr val="5E5E5E"/>
                </a:solidFill>
                <a:latin typeface="Helvetica Neue"/>
              </a:rPr>
              <a:t>DETECTION ACCURACY</a:t>
            </a:r>
            <a:endParaRPr kumimoji="0" lang="en-US" sz="3000" b="0" i="0" u="none" strike="noStrike" kern="0" cap="none" spc="0" normalizeH="0" baseline="0" noProof="0" dirty="0">
              <a:ln>
                <a:noFill/>
              </a:ln>
              <a:solidFill>
                <a:srgbClr val="5E5E5E"/>
              </a:solidFill>
              <a:effectLst/>
              <a:uLnTx/>
              <a:uFillTx/>
              <a:latin typeface="Helvetica Neue"/>
              <a:sym typeface="Helvetica Neue"/>
            </a:endParaRPr>
          </a:p>
          <a:p>
            <a:pPr algn="just"/>
            <a:r>
              <a:rPr lang="en-US" sz="2100" kern="0" dirty="0">
                <a:solidFill>
                  <a:schemeClr val="bg2">
                    <a:lumMod val="10000"/>
                  </a:schemeClr>
                </a:solidFill>
                <a:latin typeface="Helvetica Neue"/>
              </a:rPr>
              <a:t>How much the system can detect accurately, with influence from external factors (such as bright and low light condition)</a:t>
            </a:r>
          </a:p>
          <a:p>
            <a:pPr marL="0" marR="0" lvl="0" indent="0" algn="l" defTabSz="1219126" rtl="0" eaLnBrk="1" fontAlgn="auto" latinLnBrk="0" hangingPunct="1">
              <a:lnSpc>
                <a:spcPct val="90000"/>
              </a:lnSpc>
              <a:spcBef>
                <a:spcPts val="2250"/>
              </a:spcBef>
              <a:spcAft>
                <a:spcPts val="0"/>
              </a:spcAft>
              <a:buClrTx/>
              <a:buSzPct val="123000"/>
              <a:buFontTx/>
              <a:buNone/>
              <a:tabLst/>
              <a:defRPr/>
            </a:pPr>
            <a:r>
              <a:rPr kumimoji="0" lang="en-US" sz="3000" b="0" i="0" u="none" strike="noStrike" kern="0" cap="none" spc="0" normalizeH="0" baseline="0" noProof="0" dirty="0">
                <a:ln>
                  <a:noFill/>
                </a:ln>
                <a:solidFill>
                  <a:srgbClr val="5E5E5E"/>
                </a:solidFill>
                <a:effectLst/>
                <a:uLnTx/>
                <a:uFillTx/>
                <a:latin typeface="Helvetica Neue"/>
                <a:sym typeface="Helvetica Neue"/>
              </a:rPr>
              <a:t>OTHER MEASURING</a:t>
            </a:r>
            <a:endParaRPr lang="en-US" sz="2100" kern="0" dirty="0">
              <a:solidFill>
                <a:schemeClr val="bg2">
                  <a:lumMod val="10000"/>
                </a:schemeClr>
              </a:solidFill>
              <a:latin typeface="Helvetica Neue"/>
            </a:endParaRPr>
          </a:p>
          <a:p>
            <a:pPr algn="just"/>
            <a:r>
              <a:rPr lang="en-US" sz="2100" kern="0" dirty="0">
                <a:solidFill>
                  <a:schemeClr val="bg2">
                    <a:lumMod val="10000"/>
                  </a:schemeClr>
                </a:solidFill>
                <a:latin typeface="Helvetica Neue"/>
              </a:rPr>
              <a:t>We can evaluate our product also on number of accident on the junction, pollutants in the air and time spent in the junction</a:t>
            </a:r>
          </a:p>
          <a:p>
            <a:pPr marL="0" indent="0">
              <a:buNone/>
              <a:defRPr/>
            </a:pPr>
            <a:endParaRPr kumimoji="0" lang="en-US" sz="3000" b="0" i="0" u="none" strike="noStrike" kern="0" cap="none" spc="0" normalizeH="0" baseline="0" noProof="0" dirty="0">
              <a:ln>
                <a:noFill/>
              </a:ln>
              <a:solidFill>
                <a:srgbClr val="5E5E5E"/>
              </a:solidFill>
              <a:effectLst/>
              <a:uLnTx/>
              <a:uFillTx/>
              <a:latin typeface="Helvetica Neue"/>
              <a:sym typeface="Helvetica Neue"/>
            </a:endParaRPr>
          </a:p>
          <a:p>
            <a:pPr marL="0" indent="0">
              <a:buNone/>
            </a:pPr>
            <a:endParaRPr kumimoji="0" lang="en-US" sz="2100" b="0" i="0" u="none" strike="noStrike" kern="0" cap="none" spc="0" normalizeH="0" baseline="0" noProof="0" dirty="0">
              <a:ln>
                <a:noFill/>
              </a:ln>
              <a:solidFill>
                <a:schemeClr val="bg2">
                  <a:lumMod val="10000"/>
                </a:schemeClr>
              </a:solidFill>
              <a:effectLst/>
              <a:uLnTx/>
              <a:uFillTx/>
              <a:latin typeface="Helvetica Neue"/>
              <a:sym typeface="Helvetica Neue"/>
            </a:endParaRPr>
          </a:p>
        </p:txBody>
      </p:sp>
    </p:spTree>
    <p:extLst>
      <p:ext uri="{BB962C8B-B14F-4D97-AF65-F5344CB8AC3E}">
        <p14:creationId xmlns:p14="http://schemas.microsoft.com/office/powerpoint/2010/main" val="1996415658"/>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550</TotalTime>
  <Words>242</Words>
  <Application>Microsoft Office PowerPoint</Application>
  <PresentationFormat>Widescreen</PresentationFormat>
  <Paragraphs>32</Paragraphs>
  <Slides>4</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4</vt:i4>
      </vt:variant>
    </vt:vector>
  </HeadingPairs>
  <TitlesOfParts>
    <vt:vector size="7" baseType="lpstr">
      <vt:lpstr>Helvetica Neue</vt:lpstr>
      <vt:lpstr>Helvetica Neue Medium</vt:lpstr>
      <vt:lpstr>21_BasicWhite</vt:lpstr>
      <vt:lpstr>ASTLI Advanced  Smart  Traffic Lights</vt:lpstr>
      <vt:lpstr>ASTLI</vt:lpstr>
      <vt:lpstr>ASTLI</vt:lpstr>
      <vt:lpstr>ASTLI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ASTLI Advanced  Smart  Traffic Lights</dc:title>
  <dc:creator>Alberto Coluzzi</dc:creator>
  <cp:lastModifiedBy>Alberto Coluzzi</cp:lastModifiedBy>
  <cp:revision>2</cp:revision>
  <dcterms:created xsi:type="dcterms:W3CDTF">2022-03-21T20:42:26Z</dcterms:created>
  <dcterms:modified xsi:type="dcterms:W3CDTF">2023-04-03T22:19:37Z</dcterms:modified>
</cp:coreProperties>
</file>