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4" y="-68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3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983480" y="2249291"/>
            <a:ext cx="5703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Sustainable Agriculture With AI for Crop Yield Products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89EBDC-A518-495D-E02D-F84FB08C1B0A}"/>
              </a:ext>
            </a:extLst>
          </p:cNvPr>
          <p:cNvSpPr txBox="1"/>
          <p:nvPr/>
        </p:nvSpPr>
        <p:spPr>
          <a:xfrm>
            <a:off x="8210550" y="4398302"/>
            <a:ext cx="2072921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Student Names : </a:t>
            </a:r>
            <a:br>
              <a:rPr lang="en-IN" dirty="0"/>
            </a:br>
            <a:r>
              <a:rPr lang="en-IN" dirty="0"/>
              <a:t>Yuvraj </a:t>
            </a:r>
            <a:r>
              <a:rPr lang="en-IN" dirty="0" err="1"/>
              <a:t>Narwade</a:t>
            </a:r>
            <a:br>
              <a:rPr lang="en-IN" dirty="0"/>
            </a:br>
            <a:r>
              <a:rPr lang="en-IN" dirty="0"/>
              <a:t>Yash Gade</a:t>
            </a:r>
            <a:br>
              <a:rPr lang="en-IN" dirty="0"/>
            </a:br>
            <a:r>
              <a:rPr lang="en-IN" dirty="0"/>
              <a:t>Sumeet Made</a:t>
            </a:r>
            <a:br>
              <a:rPr lang="en-IN" dirty="0"/>
            </a:br>
            <a:r>
              <a:rPr lang="en-IN" dirty="0"/>
              <a:t>Gangadhar Gore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0">
            <a:extLst>
              <a:ext uri="{FF2B5EF4-FFF2-40B4-BE49-F238E27FC236}">
                <a16:creationId xmlns:a16="http://schemas.microsoft.com/office/drawing/2014/main" id="{31E14784-09F9-E087-FD80-8E4AF1B16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1" y="1452615"/>
            <a:ext cx="65303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 the integration of AI with IoT sensors, satellite           imagery, and drones for real-time farm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 how machine learning models predict crop yields based on environmental and historical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the impact of AI-driven precision farming on sustainability and resource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 techniques for reducing water, fertilizer, and pesticide use via AI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Gain insights into developing user-centric AI products tailored for farmers and agronomists.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79F603-E41E-5AFB-2187-777A488EE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34" y="1639435"/>
            <a:ext cx="682122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IoT sensors: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Soil moisture, temperature, nutrient sensors deployed in the 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Satellite and drone imagery platforms: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Google Earth Engine, DJI drones for NDVI and crop health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Machine Learning frameworks: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TensorFlow,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building predictive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Cloud Platforms: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AWS IoT, Azure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FarmBeats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data collection, storage, and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Visualization &amp;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Power BI, Dash, or React-based dashboards for farmer-friendly insights.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1DAA94-1982-57C6-5711-13F41B18972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68356" y="1568367"/>
            <a:ext cx="65515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Collection: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Gather multi-source data (sensor readings, weather, satellite images).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Preprocessing: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Clean, normalize, and engineer features relevant to crop yield.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Training: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supervised learning algorithms (Random Forest, CNNs for image data).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Validation: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model accuracy using historical yield data and real-time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model into an application for real-time predictions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17004" y="905010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C822EA-70D7-8FFC-7AA9-4BEAC2FDD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1508925"/>
            <a:ext cx="643128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Traditional farming lacks precise data on soil and crop health leading to inefficiencies.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Overuse of water, fertilizers, and pesticides harms the environment and raises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Farmers lack accessible, actionable insights tailored to local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Crop yield variability due to weather and disease is hard to predict without AI.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There is a need for sustainable methods to increase productivity while minimizing environmental impact.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33F99F-2108-5546-2C83-CABB2CF30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" y="1564393"/>
            <a:ext cx="70637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an AI-powered platform integrating sensor data, satellite imagery, and weather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predictive models to forecast yields and suggest optimized irrigation and fertilization schedules.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early warning alerts for pests and diseases via drone image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 an easy-to-use mobile app/dashboard for farmers with visual insights and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Continuously improve models with feedback and new data for adaptive farming support.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D95B65-6DD0-18CA-3C92-50307540D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80028"/>
            <a:ext cx="62865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integration in sustainable agriculture significantly improves crop yield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Precision farming reduces water, fertilizer, and pesticide usage, benefiting the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Data-driven decisions empower farmers, reducing costs and increasing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Continuous data collection and AI model updates enable adaptability to changing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Sustainable agriculture AI products are vital for future food security and environmental health.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104</TotalTime>
  <Words>508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YASH GADE</cp:lastModifiedBy>
  <cp:revision>5</cp:revision>
  <dcterms:created xsi:type="dcterms:W3CDTF">2024-12-31T09:40:01Z</dcterms:created>
  <dcterms:modified xsi:type="dcterms:W3CDTF">2025-07-26T06:40:04Z</dcterms:modified>
</cp:coreProperties>
</file>