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omments/modernComment_106_90F288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201D05-AB4E-B2BA-4097-A63BECC4A233}" name="pruthviramakantjadhav96@outlook.com" initials="p" userId="0861429bd88fc61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8/10/relationships/authors" Target="authors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omments/modernComment_106_90F288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DF2F8C0-39C1-4A9E-9EF2-E683B571B941}" authorId="{08201D05-AB4E-B2BA-4097-A63BECC4A233}" created="2025-07-31T06:17:06.0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51988358" sldId="262"/>
      <ac:spMk id="8" creationId="{06430785-FB6A-F8C7-0353-09FB29B6322B}"/>
      <ac:txMk cp="57">
        <ac:context len="58" hash="3137125912"/>
      </ac:txMk>
    </ac:txMkLst>
    <p188:txBody>
      <a:bodyPr/>
      <a:lstStyle/>
      <a:p>
        <a:r>
          <a:rPr lang="en-IN"/>
          <a:t>https://github.com/Garuda1802/sustainable-ai-agriculture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project.zip" TargetMode="External"/><Relationship Id="rId2" Type="http://schemas.microsoft.com/office/2018/10/relationships/comments" Target="../comments/modernComment_106_90F288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3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983480" y="2249291"/>
            <a:ext cx="5703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Sustainable Agriculture With AI for Crop Yield Products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89EBDC-A518-495D-E02D-F84FB08C1B0A}"/>
              </a:ext>
            </a:extLst>
          </p:cNvPr>
          <p:cNvSpPr txBox="1"/>
          <p:nvPr/>
        </p:nvSpPr>
        <p:spPr>
          <a:xfrm>
            <a:off x="5873750" y="3840494"/>
            <a:ext cx="4460033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TY CSE AIML</a:t>
            </a:r>
          </a:p>
          <a:p>
            <a:r>
              <a:rPr lang="en-IN" dirty="0">
                <a:solidFill>
                  <a:schemeClr val="bg1"/>
                </a:solidFill>
              </a:rPr>
              <a:t>Student Names : 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Yuvraj </a:t>
            </a:r>
            <a:r>
              <a:rPr lang="en-IN" dirty="0" err="1">
                <a:solidFill>
                  <a:schemeClr val="bg1"/>
                </a:solidFill>
              </a:rPr>
              <a:t>Narwade</a:t>
            </a:r>
            <a:r>
              <a:rPr lang="en-IN" dirty="0">
                <a:solidFill>
                  <a:schemeClr val="bg1"/>
                </a:solidFill>
              </a:rPr>
              <a:t> B-61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Yash Gade B-57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Sumeet Made B-47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Gangadhar Gore B-07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0">
            <a:extLst>
              <a:ext uri="{FF2B5EF4-FFF2-40B4-BE49-F238E27FC236}">
                <a16:creationId xmlns:a16="http://schemas.microsoft.com/office/drawing/2014/main" id="{31E14784-09F9-E087-FD80-8E4AF1B16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1" y="1452615"/>
            <a:ext cx="65303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the integration of AI with IoT sensors, satellite           imagery, and drones for real-time farm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 how machine learning models predict crop yields based on environmental and historical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the impact of AI-driven precision farming on sustainability and resource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techniques for reducing water, fertilizer, and pesticide use via AI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Gain insights into developing user-centric AI products tailored for farmers and agronomists.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79F603-E41E-5AFB-2187-777A488EE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4" y="1639435"/>
            <a:ext cx="682122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IoT sensors: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Soil moisture, temperature, nutrient sensors deployed in the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Satellite and drone imagery platforms: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 Earth Engine, DJI drones for NDVI and crop health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Learning frameworks: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TensorFlow,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building predictive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Cloud Platforms: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AWS IoT, Azure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FarmBeats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 collection, storage, and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Visualization &amp;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 BI, Dash, or React-based dashboards for farmer-friendly insights.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1DAA94-1982-57C6-5711-13F41B18972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8356" y="1568367"/>
            <a:ext cx="65515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Collection: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Gather multi-source data (sensor readings, weather, satellite images).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Preprocessing: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Clean, normalize, and engineer features relevant to crop yield.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Training: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supervised learning algorithms (Random Forest, CNNs for image data).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Validation: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model accuracy using historical yield data and real-time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model into an application for real-time predictions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17004" y="905010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C822EA-70D7-8FFC-7AA9-4BEAC2FDD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1508925"/>
            <a:ext cx="643128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Traditional farming lacks precise data on soil and crop health leading to inefficiencies.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Overuse of water, fertilizers, and pesticides harms the environment and raises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Farmers lack accessible, actionable insights tailored to local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Crop yield variability due to weather and disease is hard to predict without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There is a need for sustainable methods to increase productivity while minimizing environmental impact.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33F99F-2108-5546-2C83-CABB2CF30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" y="1564393"/>
            <a:ext cx="70637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 AI-powered platform integrating sensor data, satellite imagery, and weather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predictive models to forecast yields and suggest optimized irrigation and fertilization schedules.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early warning alerts for pests and diseases via drone image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an easy-to-use mobile app/dashboard for farmers with visual insights and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Continuously improve models with feedback and new data for adaptive farming support.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742B1-AC78-474C-22CE-07748F1C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33" y="1454522"/>
            <a:ext cx="7476223" cy="50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6015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95B65-6DD0-18CA-3C92-50307540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52035"/>
            <a:ext cx="62865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integration in sustainable agriculture significantly improves crop yield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Precision farming reduces water, fertilizer, and pesticide usage, benefiting the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Data-driven decisions empower farmers, reducing costs and increasing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 data collection and AI model updates enable adaptability to changing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agriculture AI products are vital for future food security and environmental health.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30785-FB6A-F8C7-0353-09FB29B6322B}"/>
              </a:ext>
            </a:extLst>
          </p:cNvPr>
          <p:cNvSpPr txBox="1"/>
          <p:nvPr/>
        </p:nvSpPr>
        <p:spPr>
          <a:xfrm>
            <a:off x="2266526" y="5897842"/>
            <a:ext cx="6877473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 action="ppaction://hlinkfile"/>
              </a:rPr>
              <a:t>https://github.com/Garuda1802/sustainable-ai-agriculture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125</TotalTime>
  <Words>524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pruthviramakantjadhav96@outlook.com</cp:lastModifiedBy>
  <cp:revision>8</cp:revision>
  <dcterms:created xsi:type="dcterms:W3CDTF">2024-12-31T09:40:01Z</dcterms:created>
  <dcterms:modified xsi:type="dcterms:W3CDTF">2025-07-31T06:31:43Z</dcterms:modified>
</cp:coreProperties>
</file>