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6" r:id="rId6"/>
    <p:sldId id="258" r:id="rId7"/>
    <p:sldId id="264" r:id="rId8"/>
    <p:sldId id="265" r:id="rId9"/>
    <p:sldId id="261" r:id="rId10"/>
    <p:sldId id="262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47"/>
    <a:srgbClr val="FF8001"/>
    <a:srgbClr val="FF9900"/>
    <a:srgbClr val="5EEC3C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0" y="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14560"/>
            <a:ext cx="5429256" cy="1527050"/>
          </a:xfrm>
        </p:spPr>
        <p:txBody>
          <a:bodyPr>
            <a:noAutofit/>
          </a:bodyPr>
          <a:lstStyle/>
          <a:p>
            <a:r>
              <a:rPr lang="en-IN" sz="4400" b="1" i="1" dirty="0" smtClean="0">
                <a:latin typeface="Franklin Gothic Medium" pitchFamily="34" charset="0"/>
              </a:rPr>
              <a:t>App for Event Management System</a:t>
            </a:r>
            <a:endParaRPr lang="en-US" sz="4400" i="1" dirty="0">
              <a:latin typeface="Franklin Gothic Medium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0728" y="2786064"/>
            <a:ext cx="3143272" cy="1643074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Submitted by</a:t>
            </a:r>
            <a:r>
              <a:rPr lang="en-US" sz="2400" dirty="0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     Mr. </a:t>
            </a:r>
            <a:r>
              <a:rPr lang="en-US" sz="2000" dirty="0" err="1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Patil</a:t>
            </a:r>
            <a:r>
              <a:rPr lang="en-US" sz="2000" dirty="0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Pratik</a:t>
            </a:r>
            <a:r>
              <a:rPr lang="en-US" sz="2000" dirty="0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 Kumar</a:t>
            </a:r>
            <a:endParaRPr lang="en-IN" sz="2000" dirty="0" smtClean="0">
              <a:solidFill>
                <a:schemeClr val="bg1"/>
              </a:solidFill>
              <a:latin typeface="David" pitchFamily="34" charset="-79"/>
              <a:cs typeface="David" pitchFamily="34" charset="-79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     Mr. </a:t>
            </a:r>
            <a:r>
              <a:rPr lang="en-US" sz="2000" dirty="0" err="1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Kare</a:t>
            </a:r>
            <a:r>
              <a:rPr lang="en-US" sz="2000" dirty="0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Abhilash</a:t>
            </a:r>
            <a:r>
              <a:rPr lang="en-US" sz="2000" dirty="0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Sudam</a:t>
            </a:r>
            <a:endParaRPr lang="en-IN" sz="2000" dirty="0" smtClean="0">
              <a:solidFill>
                <a:schemeClr val="bg1"/>
              </a:solidFill>
              <a:latin typeface="David" pitchFamily="34" charset="-79"/>
              <a:cs typeface="David" pitchFamily="34" charset="-79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     Mr. </a:t>
            </a:r>
            <a:r>
              <a:rPr lang="en-US" sz="2000" dirty="0" err="1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Pawar</a:t>
            </a:r>
            <a:r>
              <a:rPr lang="en-US" sz="2000" dirty="0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Vivek</a:t>
            </a:r>
            <a:r>
              <a:rPr lang="en-US" sz="2000" dirty="0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Appaso</a:t>
            </a:r>
            <a:endParaRPr lang="en-IN" sz="2000" dirty="0" smtClean="0">
              <a:solidFill>
                <a:schemeClr val="bg1"/>
              </a:solidFill>
              <a:latin typeface="David" pitchFamily="34" charset="-79"/>
              <a:cs typeface="David" pitchFamily="34" charset="-79"/>
            </a:endParaRP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43438" y="4643416"/>
            <a:ext cx="4286280" cy="50008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1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vid" pitchFamily="34" charset="-79"/>
                <a:cs typeface="David" pitchFamily="34" charset="-79"/>
              </a:rPr>
              <a:t>Guided by</a:t>
            </a: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vid" pitchFamily="34" charset="-79"/>
                <a:cs typeface="David" pitchFamily="34" charset="-79"/>
              </a:rPr>
              <a:t>: Mrs. Gaikwad K </a:t>
            </a:r>
            <a:r>
              <a:rPr kumimoji="0" lang="en-US" sz="3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vid" pitchFamily="34" charset="-79"/>
                <a:cs typeface="David" pitchFamily="34" charset="-79"/>
              </a:rPr>
              <a:t>K</a:t>
            </a:r>
            <a:endParaRPr kumimoji="0" lang="en-US" sz="31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avid" pitchFamily="34" charset="-79"/>
              <a:cs typeface="David" pitchFamily="34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596" y="357172"/>
            <a:ext cx="5955495" cy="57264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Eras Demi ITC" pitchFamily="34" charset="0"/>
              </a:rPr>
              <a:t>Applications</a:t>
            </a:r>
            <a:endParaRPr lang="en-US" sz="4000" dirty="0">
              <a:solidFill>
                <a:schemeClr val="bg1"/>
              </a:solidFill>
              <a:latin typeface="Eras Demi ITC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0034" y="1285866"/>
            <a:ext cx="6357982" cy="3357586"/>
          </a:xfrm>
        </p:spPr>
        <p:txBody>
          <a:bodyPr>
            <a:normAutofit fontScale="92500"/>
          </a:bodyPr>
          <a:lstStyle/>
          <a:p>
            <a:pPr lvl="0"/>
            <a:r>
              <a:rPr lang="en-US" sz="2600" dirty="0" smtClean="0">
                <a:latin typeface="David" pitchFamily="34" charset="-79"/>
                <a:cs typeface="David" pitchFamily="34" charset="-79"/>
              </a:rPr>
              <a:t>This project can be used in the implementation of </a:t>
            </a:r>
            <a:r>
              <a:rPr lang="en-IN" sz="2600" dirty="0" smtClean="0">
                <a:latin typeface="David" pitchFamily="34" charset="-79"/>
                <a:cs typeface="David" pitchFamily="34" charset="-79"/>
              </a:rPr>
              <a:t>User Interface components for android application development.</a:t>
            </a:r>
          </a:p>
          <a:p>
            <a:pPr lvl="0"/>
            <a:r>
              <a:rPr lang="en-US" sz="2600" dirty="0" smtClean="0">
                <a:latin typeface="David" pitchFamily="34" charset="-79"/>
                <a:cs typeface="David" pitchFamily="34" charset="-79"/>
              </a:rPr>
              <a:t>The project can be also used to understand the concept of </a:t>
            </a:r>
            <a:r>
              <a:rPr lang="en-IN" sz="2600" dirty="0" smtClean="0">
                <a:latin typeface="David" pitchFamily="34" charset="-79"/>
                <a:cs typeface="David" pitchFamily="34" charset="-79"/>
              </a:rPr>
              <a:t>features of Android Operating System</a:t>
            </a:r>
            <a:r>
              <a:rPr lang="en-US" sz="2600" dirty="0" smtClean="0">
                <a:latin typeface="David" pitchFamily="34" charset="-79"/>
                <a:cs typeface="David" pitchFamily="34" charset="-79"/>
              </a:rPr>
              <a:t>.</a:t>
            </a:r>
            <a:endParaRPr lang="en-IN" sz="2600" dirty="0" smtClean="0">
              <a:latin typeface="David" pitchFamily="34" charset="-79"/>
              <a:cs typeface="David" pitchFamily="34" charset="-79"/>
            </a:endParaRPr>
          </a:p>
          <a:p>
            <a:pPr lvl="0"/>
            <a:r>
              <a:rPr lang="en-US" sz="2600" dirty="0" smtClean="0">
                <a:latin typeface="David" pitchFamily="34" charset="-79"/>
                <a:cs typeface="David" pitchFamily="34" charset="-79"/>
              </a:rPr>
              <a:t>The project can be used in learning and developing Android Applications</a:t>
            </a:r>
            <a:endParaRPr lang="en-IN" sz="2600" dirty="0" smtClean="0">
              <a:latin typeface="David" pitchFamily="34" charset="-79"/>
              <a:cs typeface="David" pitchFamily="34" charset="-79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 rot="21064219">
            <a:off x="791737" y="1803326"/>
            <a:ext cx="6786578" cy="15270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Demi ITC" pitchFamily="34" charset="0"/>
                <a:ea typeface="+mj-ea"/>
                <a:cs typeface="+mj-cs"/>
              </a:rPr>
              <a:t>Thank You…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Demi ITC" pitchFamily="34" charset="0"/>
              <a:ea typeface="+mj-ea"/>
              <a:cs typeface="+mj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 rot="21443203">
            <a:off x="5592784" y="4050524"/>
            <a:ext cx="3857652" cy="50008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0" i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vid" pitchFamily="34" charset="-79"/>
                <a:cs typeface="David" pitchFamily="34" charset="-79"/>
              </a:rPr>
              <a:t>Any Queries </a:t>
            </a:r>
            <a:r>
              <a:rPr kumimoji="0" lang="en-US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vid" pitchFamily="34" charset="-79"/>
                <a:cs typeface="David" pitchFamily="34" charset="-79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60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Eras Demi ITC" pitchFamily="34" charset="0"/>
              </a:rPr>
              <a:t>Introduction</a:t>
            </a:r>
            <a:endParaRPr lang="en-US" sz="4000" dirty="0">
              <a:solidFill>
                <a:schemeClr val="bg1"/>
              </a:solidFill>
              <a:latin typeface="Eras Demi IT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357304"/>
            <a:ext cx="8246070" cy="40005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400" dirty="0" smtClean="0">
                <a:latin typeface="David" pitchFamily="34" charset="-79"/>
                <a:cs typeface="David" pitchFamily="34" charset="-79"/>
              </a:rPr>
              <a:t>	Event management is the application of  </a:t>
            </a:r>
            <a:r>
              <a:rPr lang="en-IN" sz="3400" u="sng" dirty="0" smtClean="0">
                <a:latin typeface="David" pitchFamily="34" charset="-79"/>
                <a:cs typeface="David" pitchFamily="34" charset="-79"/>
              </a:rPr>
              <a:t>project management</a:t>
            </a:r>
            <a:r>
              <a:rPr lang="en-IN" sz="3400" dirty="0" smtClean="0">
                <a:latin typeface="David" pitchFamily="34" charset="-79"/>
                <a:cs typeface="David" pitchFamily="34" charset="-79"/>
              </a:rPr>
              <a:t> to the creation and development of large-scale events such as </a:t>
            </a:r>
            <a:r>
              <a:rPr lang="en-IN" sz="3400" u="sng" dirty="0" smtClean="0">
                <a:latin typeface="David" pitchFamily="34" charset="-79"/>
                <a:cs typeface="David" pitchFamily="34" charset="-79"/>
              </a:rPr>
              <a:t>festivals</a:t>
            </a:r>
            <a:r>
              <a:rPr lang="en-IN" sz="3400" dirty="0" smtClean="0">
                <a:latin typeface="David" pitchFamily="34" charset="-79"/>
                <a:cs typeface="David" pitchFamily="34" charset="-79"/>
              </a:rPr>
              <a:t>, conferences, ceremonies, weddings, formal parties, concerts, or </a:t>
            </a:r>
            <a:r>
              <a:rPr lang="en-IN" sz="3400" u="sng" dirty="0" smtClean="0">
                <a:latin typeface="David" pitchFamily="34" charset="-79"/>
                <a:cs typeface="David" pitchFamily="34" charset="-79"/>
              </a:rPr>
              <a:t>conventions</a:t>
            </a:r>
            <a:r>
              <a:rPr lang="en-IN" sz="3400" dirty="0" smtClean="0">
                <a:latin typeface="David" pitchFamily="34" charset="-79"/>
                <a:cs typeface="David" pitchFamily="34" charset="-79"/>
              </a:rPr>
              <a:t>. </a:t>
            </a:r>
          </a:p>
          <a:p>
            <a:pPr marL="0" indent="0">
              <a:buNone/>
            </a:pPr>
            <a:endParaRPr lang="en-IN" sz="3400" dirty="0" smtClean="0">
              <a:latin typeface="David" pitchFamily="34" charset="-79"/>
              <a:cs typeface="David" pitchFamily="34" charset="-79"/>
            </a:endParaRPr>
          </a:p>
          <a:p>
            <a:pPr marL="400050" lvl="1" indent="-306388">
              <a:buFont typeface="Arial" pitchFamily="34" charset="0"/>
              <a:buChar char="•"/>
            </a:pPr>
            <a:r>
              <a:rPr lang="en-IN" sz="3200" dirty="0" smtClean="0">
                <a:latin typeface="David" pitchFamily="34" charset="-79"/>
                <a:cs typeface="David" pitchFamily="34" charset="-79"/>
              </a:rPr>
              <a:t>In this project we have implemented Event Management System using Android Language and develop the android application. </a:t>
            </a:r>
          </a:p>
          <a:p>
            <a:pPr marL="400050" lvl="1" indent="-306388">
              <a:buFont typeface="Arial" pitchFamily="34" charset="0"/>
              <a:buChar char="•"/>
            </a:pPr>
            <a:r>
              <a:rPr lang="en-IN" sz="3200" dirty="0" smtClean="0">
                <a:latin typeface="David" pitchFamily="34" charset="-79"/>
                <a:cs typeface="David" pitchFamily="34" charset="-79"/>
              </a:rPr>
              <a:t>The app consists of a database connectivity. </a:t>
            </a:r>
          </a:p>
          <a:p>
            <a:pPr marL="400050" lvl="1" indent="-306388">
              <a:buFont typeface="Arial" pitchFamily="34" charset="0"/>
              <a:buChar char="•"/>
            </a:pPr>
            <a:r>
              <a:rPr lang="en-IN" sz="3200" dirty="0" smtClean="0">
                <a:latin typeface="David" pitchFamily="34" charset="-79"/>
                <a:cs typeface="David" pitchFamily="34" charset="-79"/>
              </a:rPr>
              <a:t>The application consists of different activities such as AddVender, AdminActivity, ListAll_Event_Register_Activity, ListAllVendorActivity, ListUserAllActivity.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596" y="357172"/>
            <a:ext cx="5955495" cy="57264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Eras Demi ITC" pitchFamily="34" charset="0"/>
              </a:rPr>
              <a:t>Aim Of the Project</a:t>
            </a:r>
            <a:endParaRPr lang="en-US" sz="4000" dirty="0">
              <a:solidFill>
                <a:schemeClr val="bg1"/>
              </a:solidFill>
              <a:latin typeface="Eras Demi ITC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0034" y="1428742"/>
            <a:ext cx="5955495" cy="2428892"/>
          </a:xfrm>
        </p:spPr>
        <p:txBody>
          <a:bodyPr/>
          <a:lstStyle/>
          <a:p>
            <a:pPr lvl="0"/>
            <a:r>
              <a:rPr lang="en-US" sz="2000" dirty="0" smtClean="0">
                <a:latin typeface="David" pitchFamily="34" charset="-79"/>
                <a:cs typeface="David" pitchFamily="34" charset="-79"/>
              </a:rPr>
              <a:t>To analyze working of Event Management System.</a:t>
            </a:r>
            <a:endParaRPr lang="en-IN" sz="2000" dirty="0" smtClean="0">
              <a:latin typeface="David" pitchFamily="34" charset="-79"/>
              <a:cs typeface="David" pitchFamily="34" charset="-79"/>
            </a:endParaRPr>
          </a:p>
          <a:p>
            <a:pPr lvl="0"/>
            <a:r>
              <a:rPr lang="en-US" sz="2000" dirty="0" smtClean="0">
                <a:latin typeface="David" pitchFamily="34" charset="-79"/>
                <a:cs typeface="David" pitchFamily="34" charset="-79"/>
              </a:rPr>
              <a:t>To address importance of Android Language.</a:t>
            </a:r>
            <a:endParaRPr lang="en-IN" sz="2000" dirty="0" smtClean="0">
              <a:latin typeface="David" pitchFamily="34" charset="-79"/>
              <a:cs typeface="David" pitchFamily="34" charset="-79"/>
            </a:endParaRPr>
          </a:p>
          <a:p>
            <a:pPr lvl="0"/>
            <a:r>
              <a:rPr lang="en-US" sz="2000" dirty="0" smtClean="0">
                <a:latin typeface="David" pitchFamily="34" charset="-79"/>
                <a:cs typeface="David" pitchFamily="34" charset="-79"/>
              </a:rPr>
              <a:t>To study Android Language.</a:t>
            </a:r>
            <a:endParaRPr lang="en-IN" sz="2000" dirty="0" smtClean="0">
              <a:latin typeface="David" pitchFamily="34" charset="-79"/>
              <a:cs typeface="David" pitchFamily="34" charset="-79"/>
            </a:endParaRPr>
          </a:p>
          <a:p>
            <a:pPr lvl="0"/>
            <a:r>
              <a:rPr lang="en-US" sz="2000" dirty="0" smtClean="0">
                <a:latin typeface="David" pitchFamily="34" charset="-79"/>
                <a:cs typeface="David" pitchFamily="34" charset="-79"/>
              </a:rPr>
              <a:t>To implement App for Event Management System using Android.</a:t>
            </a:r>
            <a:endParaRPr lang="en-IN" sz="2000" dirty="0" smtClean="0">
              <a:latin typeface="David" pitchFamily="34" charset="-79"/>
              <a:cs typeface="David" pitchFamily="34" charset="-79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itchFamily="34" charset="0"/>
              </a:rPr>
              <a:t>Literature Review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357304"/>
            <a:ext cx="8246070" cy="4000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400" dirty="0" smtClean="0">
                <a:latin typeface="David" pitchFamily="34" charset="-79"/>
                <a:cs typeface="David" pitchFamily="34" charset="-79"/>
              </a:rPr>
              <a:t>	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282" y="1053438"/>
          <a:ext cx="8643998" cy="4090062"/>
        </p:xfrm>
        <a:graphic>
          <a:graphicData uri="http://schemas.openxmlformats.org/drawingml/2006/table">
            <a:tbl>
              <a:tblPr/>
              <a:tblGrid>
                <a:gridCol w="2143139"/>
                <a:gridCol w="3220461"/>
                <a:gridCol w="3280398"/>
              </a:tblGrid>
              <a:tr h="310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Author (Publication)</a:t>
                      </a:r>
                      <a:endParaRPr lang="en-IN" sz="1600" dirty="0">
                        <a:solidFill>
                          <a:schemeClr val="bg1"/>
                        </a:solidFill>
                        <a:latin typeface="David" pitchFamily="34" charset="-79"/>
                        <a:ea typeface="Times New Roman"/>
                        <a:cs typeface="David" pitchFamily="34" charset="-79"/>
                      </a:endParaRPr>
                    </a:p>
                  </a:txBody>
                  <a:tcPr marL="55917" marR="55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Contribution</a:t>
                      </a:r>
                      <a:endParaRPr lang="en-IN" sz="1600">
                        <a:solidFill>
                          <a:schemeClr val="bg1"/>
                        </a:solidFill>
                        <a:latin typeface="David" pitchFamily="34" charset="-79"/>
                        <a:ea typeface="Times New Roman"/>
                        <a:cs typeface="David" pitchFamily="34" charset="-79"/>
                      </a:endParaRPr>
                    </a:p>
                  </a:txBody>
                  <a:tcPr marL="55917" marR="55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Conclusion</a:t>
                      </a:r>
                      <a:endParaRPr lang="en-IN" sz="1600" dirty="0">
                        <a:solidFill>
                          <a:schemeClr val="bg1"/>
                        </a:solidFill>
                        <a:latin typeface="David" pitchFamily="34" charset="-79"/>
                        <a:ea typeface="Times New Roman"/>
                        <a:cs typeface="David" pitchFamily="34" charset="-79"/>
                      </a:endParaRPr>
                    </a:p>
                  </a:txBody>
                  <a:tcPr marL="55917" marR="55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04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962525" algn="l"/>
                        </a:tabLs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Jianye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 Liu,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Jiankun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 Yu(IEEE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Xplore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)</a:t>
                      </a:r>
                      <a:endParaRPr lang="en-IN" sz="1400" dirty="0">
                        <a:solidFill>
                          <a:schemeClr val="bg1"/>
                        </a:solidFill>
                        <a:latin typeface="David" pitchFamily="34" charset="-79"/>
                        <a:ea typeface="Times New Roman"/>
                        <a:cs typeface="David" pitchFamily="34" charset="-79"/>
                      </a:endParaRPr>
                    </a:p>
                  </a:txBody>
                  <a:tcPr marL="55917" marR="55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This paper consisted of the information about digital Android Programming.</a:t>
                      </a:r>
                      <a:endParaRPr lang="en-IN" sz="1400">
                        <a:solidFill>
                          <a:schemeClr val="bg1"/>
                        </a:solidFill>
                        <a:latin typeface="David" pitchFamily="34" charset="-79"/>
                        <a:ea typeface="Times New Roman"/>
                        <a:cs typeface="David" pitchFamily="34" charset="-79"/>
                      </a:endParaRPr>
                    </a:p>
                  </a:txBody>
                  <a:tcPr marL="55917" marR="55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962525" algn="l"/>
                        </a:tabLs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We used this paper to understand the concept of Android Programming.</a:t>
                      </a:r>
                      <a:endParaRPr lang="en-IN" sz="1400" dirty="0">
                        <a:solidFill>
                          <a:schemeClr val="bg1"/>
                        </a:solidFill>
                        <a:latin typeface="David" pitchFamily="34" charset="-79"/>
                        <a:ea typeface="Times New Roman"/>
                        <a:cs typeface="David" pitchFamily="34" charset="-79"/>
                      </a:endParaRPr>
                    </a:p>
                  </a:txBody>
                  <a:tcPr marL="55917" marR="55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04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N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Verma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 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Ri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 Publications)</a:t>
                      </a:r>
                      <a:endParaRPr lang="en-IN" sz="1400" dirty="0">
                        <a:solidFill>
                          <a:schemeClr val="bg1"/>
                        </a:solidFill>
                        <a:latin typeface="David" pitchFamily="34" charset="-79"/>
                        <a:ea typeface="Times New Roman"/>
                        <a:cs typeface="David" pitchFamily="34" charset="-79"/>
                      </a:endParaRPr>
                    </a:p>
                  </a:txBody>
                  <a:tcPr marL="55917" marR="55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This paper explains the features of Android Studio.</a:t>
                      </a:r>
                      <a:endParaRPr lang="en-IN" sz="1400">
                        <a:solidFill>
                          <a:schemeClr val="bg1"/>
                        </a:solidFill>
                        <a:latin typeface="David" pitchFamily="34" charset="-79"/>
                        <a:ea typeface="Times New Roman"/>
                        <a:cs typeface="David" pitchFamily="34" charset="-79"/>
                      </a:endParaRPr>
                    </a:p>
                  </a:txBody>
                  <a:tcPr marL="55917" marR="55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We used this paper to understand features of Android Studio.</a:t>
                      </a:r>
                      <a:endParaRPr lang="en-IN" sz="1400">
                        <a:solidFill>
                          <a:schemeClr val="bg1"/>
                        </a:solidFill>
                        <a:latin typeface="David" pitchFamily="34" charset="-79"/>
                        <a:ea typeface="Times New Roman"/>
                        <a:cs typeface="David" pitchFamily="34" charset="-79"/>
                      </a:endParaRPr>
                    </a:p>
                  </a:txBody>
                  <a:tcPr marL="55917" marR="55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04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Jawed Ahmed(Journal of Telecommunication)</a:t>
                      </a:r>
                      <a:endParaRPr lang="en-IN" sz="1400" dirty="0">
                        <a:solidFill>
                          <a:schemeClr val="bg1"/>
                        </a:solidFill>
                        <a:latin typeface="David" pitchFamily="34" charset="-79"/>
                        <a:ea typeface="Times New Roman"/>
                        <a:cs typeface="David" pitchFamily="34" charset="-79"/>
                      </a:endParaRPr>
                    </a:p>
                  </a:txBody>
                  <a:tcPr marL="55917" marR="55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This paper explains importance of Android.</a:t>
                      </a:r>
                      <a:endParaRPr lang="en-IN" sz="1400" dirty="0">
                        <a:solidFill>
                          <a:schemeClr val="bg1"/>
                        </a:solidFill>
                        <a:latin typeface="David" pitchFamily="34" charset="-79"/>
                        <a:ea typeface="Times New Roman"/>
                        <a:cs typeface="David" pitchFamily="34" charset="-79"/>
                      </a:endParaRPr>
                    </a:p>
                  </a:txBody>
                  <a:tcPr marL="55917" marR="55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We used this paper to understand the applications of Android.</a:t>
                      </a:r>
                      <a:endParaRPr lang="en-IN" sz="1400">
                        <a:solidFill>
                          <a:schemeClr val="bg1"/>
                        </a:solidFill>
                        <a:latin typeface="David" pitchFamily="34" charset="-79"/>
                        <a:ea typeface="Times New Roman"/>
                        <a:cs typeface="David" pitchFamily="34" charset="-79"/>
                      </a:endParaRPr>
                    </a:p>
                  </a:txBody>
                  <a:tcPr marL="55917" marR="55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818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962525" algn="l"/>
                        </a:tabLs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Amir Saleem (</a:t>
                      </a:r>
                      <a:r>
                        <a:rPr lang="en-US" sz="1400" u="sng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IJCSMC</a:t>
                      </a:r>
                      <a:r>
                        <a:rPr lang="en-US" sz="140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)</a:t>
                      </a:r>
                      <a:endParaRPr lang="en-IN" sz="1400">
                        <a:solidFill>
                          <a:schemeClr val="bg1"/>
                        </a:solidFill>
                        <a:latin typeface="David" pitchFamily="34" charset="-79"/>
                        <a:ea typeface="Times New Roman"/>
                        <a:cs typeface="David" pitchFamily="34" charset="-79"/>
                      </a:endParaRPr>
                    </a:p>
                  </a:txBody>
                  <a:tcPr marL="55917" marR="55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This research paper contained information about Event Manager and its implementation.</a:t>
                      </a:r>
                      <a:endParaRPr lang="en-IN" sz="1400" dirty="0">
                        <a:solidFill>
                          <a:schemeClr val="bg1"/>
                        </a:solidFill>
                        <a:latin typeface="David" pitchFamily="34" charset="-79"/>
                        <a:ea typeface="Times New Roman"/>
                        <a:cs typeface="David" pitchFamily="34" charset="-79"/>
                      </a:endParaRPr>
                    </a:p>
                  </a:txBody>
                  <a:tcPr marL="55917" marR="55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We used this paper to study the Event manger and its implementation using Android.</a:t>
                      </a:r>
                      <a:endParaRPr lang="en-IN" sz="1400">
                        <a:solidFill>
                          <a:schemeClr val="bg1"/>
                        </a:solidFill>
                        <a:latin typeface="David" pitchFamily="34" charset="-79"/>
                        <a:ea typeface="Times New Roman"/>
                        <a:cs typeface="David" pitchFamily="34" charset="-79"/>
                      </a:endParaRPr>
                    </a:p>
                  </a:txBody>
                  <a:tcPr marL="55917" marR="55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95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Kishore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Baktha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/>
                      </a:r>
                      <a:br>
                        <a:rPr lang="en-US" sz="1400" dirty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</a:br>
                      <a:r>
                        <a:rPr lang="en-US" sz="1400" dirty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(IJCSMC)</a:t>
                      </a:r>
                      <a:endParaRPr lang="en-IN" sz="1400" dirty="0">
                        <a:solidFill>
                          <a:schemeClr val="bg1"/>
                        </a:solidFill>
                        <a:latin typeface="David" pitchFamily="34" charset="-79"/>
                        <a:ea typeface="Times New Roman"/>
                        <a:cs typeface="David" pitchFamily="34" charset="-79"/>
                      </a:endParaRPr>
                    </a:p>
                  </a:txBody>
                  <a:tcPr marL="55917" marR="55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This research paper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includes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all 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guidelines for successful creation of 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 Mobile App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.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/>
                      </a:r>
                      <a:br>
                        <a:rPr lang="en-US" sz="1400" dirty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</a:br>
                      <a:endParaRPr lang="en-IN" sz="1400" dirty="0">
                        <a:solidFill>
                          <a:schemeClr val="bg1"/>
                        </a:solidFill>
                        <a:latin typeface="David" pitchFamily="34" charset="-79"/>
                        <a:ea typeface="Times New Roman"/>
                        <a:cs typeface="David" pitchFamily="34" charset="-79"/>
                      </a:endParaRPr>
                    </a:p>
                  </a:txBody>
                  <a:tcPr marL="55917" marR="55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We used this paper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to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 study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all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guidelines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 o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r successful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creation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of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Mobile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David" pitchFamily="34" charset="-79"/>
                          <a:ea typeface="Times New Roman"/>
                          <a:cs typeface="David" pitchFamily="34" charset="-79"/>
                        </a:rPr>
                        <a:t>app.</a:t>
                      </a:r>
                      <a:endParaRPr lang="en-IN" sz="1400" dirty="0">
                        <a:solidFill>
                          <a:schemeClr val="bg1"/>
                        </a:solidFill>
                        <a:latin typeface="David" pitchFamily="34" charset="-79"/>
                        <a:ea typeface="Times New Roman"/>
                        <a:cs typeface="David" pitchFamily="34" charset="-79"/>
                      </a:endParaRPr>
                    </a:p>
                  </a:txBody>
                  <a:tcPr marL="55917" marR="55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596" y="214296"/>
            <a:ext cx="5955495" cy="57264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Eras Demi ITC" pitchFamily="34" charset="0"/>
              </a:rPr>
              <a:t>Files included in Project</a:t>
            </a:r>
            <a:endParaRPr lang="en-US" sz="4000" dirty="0">
              <a:solidFill>
                <a:schemeClr val="bg1"/>
              </a:solidFill>
              <a:latin typeface="Eras Demi ITC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1472" y="1000096"/>
            <a:ext cx="5955495" cy="414340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3800" i="1" dirty="0" smtClean="0">
                <a:latin typeface="David" pitchFamily="34" charset="-79"/>
                <a:cs typeface="David" pitchFamily="34" charset="-79"/>
              </a:rPr>
              <a:t>XML files</a:t>
            </a:r>
          </a:p>
          <a:p>
            <a:pPr marL="806450" indent="-266700">
              <a:buFont typeface="+mj-lt"/>
              <a:buAutoNum type="arabicPeriod"/>
              <a:tabLst>
                <a:tab pos="620713" algn="l"/>
                <a:tab pos="806450" algn="l"/>
              </a:tabLst>
            </a:pPr>
            <a:r>
              <a:rPr lang="en-US" sz="3800" dirty="0" smtClean="0">
                <a:latin typeface="David" pitchFamily="34" charset="-79"/>
                <a:cs typeface="David" pitchFamily="34" charset="-79"/>
              </a:rPr>
              <a:t>  </a:t>
            </a:r>
            <a:r>
              <a:rPr lang="en-US" sz="3400" dirty="0" smtClean="0">
                <a:latin typeface="David" pitchFamily="34" charset="-79"/>
                <a:cs typeface="David" pitchFamily="34" charset="-79"/>
              </a:rPr>
              <a:t>activity_main.xml</a:t>
            </a:r>
          </a:p>
          <a:p>
            <a:pPr marL="806450" indent="-266700">
              <a:buFont typeface="+mj-lt"/>
              <a:buAutoNum type="arabicPeriod"/>
            </a:pPr>
            <a:r>
              <a:rPr lang="en-US" sz="3400" dirty="0" smtClean="0">
                <a:latin typeface="David" pitchFamily="34" charset="-79"/>
                <a:cs typeface="David" pitchFamily="34" charset="-79"/>
              </a:rPr>
              <a:t>  activity_display_event_now.xml </a:t>
            </a:r>
          </a:p>
          <a:p>
            <a:pPr marL="806450" indent="-266700">
              <a:buFont typeface="+mj-lt"/>
              <a:buAutoNum type="arabicPeriod"/>
            </a:pPr>
            <a:r>
              <a:rPr lang="en-US" sz="3400" dirty="0" smtClean="0">
                <a:latin typeface="David" pitchFamily="34" charset="-79"/>
                <a:cs typeface="David" pitchFamily="34" charset="-79"/>
              </a:rPr>
              <a:t>  activity_event_displayer.xml</a:t>
            </a:r>
          </a:p>
          <a:p>
            <a:pPr marL="806450" indent="-266700">
              <a:buFont typeface="+mj-lt"/>
              <a:buAutoNum type="arabicPeriod"/>
            </a:pPr>
            <a:r>
              <a:rPr lang="en-US" sz="3400" dirty="0" smtClean="0">
                <a:latin typeface="David" pitchFamily="34" charset="-79"/>
                <a:cs typeface="David" pitchFamily="34" charset="-79"/>
              </a:rPr>
              <a:t>  event_item.xml</a:t>
            </a:r>
          </a:p>
          <a:p>
            <a:pPr marL="449263" indent="-449263">
              <a:buFont typeface="Wingdings" pitchFamily="2" charset="2"/>
              <a:buChar char="Ø"/>
            </a:pPr>
            <a:r>
              <a:rPr lang="en-US" sz="3800" i="1" dirty="0" smtClean="0">
                <a:latin typeface="David" pitchFamily="34" charset="-79"/>
                <a:cs typeface="David" pitchFamily="34" charset="-79"/>
              </a:rPr>
              <a:t>Java files</a:t>
            </a:r>
          </a:p>
          <a:p>
            <a:pPr marL="806450" indent="-266700">
              <a:buFont typeface="+mj-lt"/>
              <a:buAutoNum type="arabicPeriod"/>
              <a:tabLst>
                <a:tab pos="620713" algn="l"/>
                <a:tab pos="903288" algn="l"/>
              </a:tabLst>
            </a:pPr>
            <a:r>
              <a:rPr lang="en-US" sz="3800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en-US" sz="3400" dirty="0" smtClean="0">
                <a:latin typeface="David" pitchFamily="34" charset="-79"/>
                <a:cs typeface="David" pitchFamily="34" charset="-79"/>
              </a:rPr>
              <a:t>MainActivity.java</a:t>
            </a:r>
          </a:p>
          <a:p>
            <a:pPr marL="806450" indent="-266700">
              <a:buFont typeface="+mj-lt"/>
              <a:buAutoNum type="arabicPeriod"/>
              <a:tabLst>
                <a:tab pos="620713" algn="l"/>
                <a:tab pos="903288" algn="l"/>
              </a:tabLst>
            </a:pPr>
            <a:r>
              <a:rPr lang="en-US" sz="3400" dirty="0" smtClean="0">
                <a:latin typeface="David" pitchFamily="34" charset="-79"/>
                <a:cs typeface="David" pitchFamily="34" charset="-79"/>
              </a:rPr>
              <a:t> DisplayEventNowActivity.java</a:t>
            </a:r>
          </a:p>
          <a:p>
            <a:pPr marL="806450" indent="-266700">
              <a:buFont typeface="+mj-lt"/>
              <a:buAutoNum type="arabicPeriod"/>
              <a:tabLst>
                <a:tab pos="620713" algn="l"/>
                <a:tab pos="903288" algn="l"/>
              </a:tabLst>
            </a:pPr>
            <a:r>
              <a:rPr lang="en-US" sz="3400" dirty="0" smtClean="0">
                <a:latin typeface="David" pitchFamily="34" charset="-79"/>
                <a:cs typeface="David" pitchFamily="34" charset="-79"/>
              </a:rPr>
              <a:t> EventDisplayerActivity.java </a:t>
            </a:r>
          </a:p>
          <a:p>
            <a:pPr marL="806450" indent="-266700">
              <a:buFont typeface="+mj-lt"/>
              <a:buAutoNum type="arabicPeriod"/>
              <a:tabLst>
                <a:tab pos="620713" algn="l"/>
                <a:tab pos="903288" algn="l"/>
              </a:tabLst>
            </a:pPr>
            <a:r>
              <a:rPr lang="en-US" sz="3400" dirty="0" smtClean="0">
                <a:latin typeface="David" pitchFamily="34" charset="-79"/>
                <a:cs typeface="David" pitchFamily="34" charset="-79"/>
              </a:rPr>
              <a:t> OnEventClickListener.java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0" y="214296"/>
            <a:ext cx="5955495" cy="57264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Eras Demi ITC" pitchFamily="34" charset="0"/>
              </a:rPr>
              <a:t>Snapshots of Output</a:t>
            </a:r>
            <a:endParaRPr lang="en-US" sz="4000" dirty="0">
              <a:solidFill>
                <a:schemeClr val="bg1"/>
              </a:solidFill>
              <a:latin typeface="Eras Demi ITC" pitchFamily="34" charset="0"/>
            </a:endParaRPr>
          </a:p>
        </p:txBody>
      </p:sp>
      <p:pic>
        <p:nvPicPr>
          <p:cNvPr id="16" name="Picture 15" descr="IMG-20200620-WA00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1142990"/>
            <a:ext cx="2428892" cy="350046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071538" y="4643452"/>
            <a:ext cx="2332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Fig1. App with its icon </a:t>
            </a:r>
            <a:endParaRPr lang="en-IN" dirty="0">
              <a:solidFill>
                <a:schemeClr val="bg1"/>
              </a:solidFill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18" name="Picture 17" descr="IMG-20200620-WA000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1071552"/>
            <a:ext cx="2500330" cy="350046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000628" y="4643452"/>
            <a:ext cx="219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Fig2. Setting of Event</a:t>
            </a:r>
            <a:endParaRPr lang="en-IN" dirty="0">
              <a:solidFill>
                <a:schemeClr val="bg1"/>
              </a:solidFill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0" y="214296"/>
            <a:ext cx="5955495" cy="57264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Eras Demi ITC" pitchFamily="34" charset="0"/>
              </a:rPr>
              <a:t>Snapshots of Output</a:t>
            </a:r>
            <a:endParaRPr lang="en-US" sz="4000" dirty="0">
              <a:solidFill>
                <a:schemeClr val="bg1"/>
              </a:solidFill>
              <a:latin typeface="Eras Demi ITC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2844" y="4643452"/>
            <a:ext cx="4192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Fig3. Message displayed after adding Event</a:t>
            </a:r>
            <a:endParaRPr lang="en-IN" dirty="0">
              <a:solidFill>
                <a:schemeClr val="bg1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57752" y="4643452"/>
            <a:ext cx="344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Fig4. Activity displaying the Event</a:t>
            </a:r>
            <a:endParaRPr lang="en-IN" dirty="0">
              <a:solidFill>
                <a:schemeClr val="bg1"/>
              </a:solidFill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7" name="Picture 6" descr="IMG-20200620-WA000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071552"/>
            <a:ext cx="2571768" cy="3500462"/>
          </a:xfrm>
          <a:prstGeom prst="rect">
            <a:avLst/>
          </a:prstGeom>
        </p:spPr>
      </p:pic>
      <p:pic>
        <p:nvPicPr>
          <p:cNvPr id="8" name="Picture 7" descr="IMG-20200620-WA00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4" y="1071552"/>
            <a:ext cx="2500330" cy="3571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0" y="214296"/>
            <a:ext cx="5955495" cy="57264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Eras Demi ITC" pitchFamily="34" charset="0"/>
              </a:rPr>
              <a:t>Snapshots of Output</a:t>
            </a:r>
            <a:endParaRPr lang="en-US" sz="4000" dirty="0">
              <a:solidFill>
                <a:schemeClr val="bg1"/>
              </a:solidFill>
              <a:latin typeface="Eras Demi ITC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8596" y="4774168"/>
            <a:ext cx="370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Fig5. Notification shown before Event</a:t>
            </a:r>
            <a:endParaRPr lang="en-IN" dirty="0">
              <a:solidFill>
                <a:schemeClr val="bg1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57752" y="4774168"/>
            <a:ext cx="4143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Fig6. Activity shown just before Event</a:t>
            </a:r>
            <a:endParaRPr lang="en-IN" dirty="0">
              <a:solidFill>
                <a:schemeClr val="bg1"/>
              </a:solidFill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7" name="Picture 6" descr="IMG-20200620-WA00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000114"/>
            <a:ext cx="2500330" cy="3714776"/>
          </a:xfrm>
          <a:prstGeom prst="rect">
            <a:avLst/>
          </a:prstGeom>
        </p:spPr>
      </p:pic>
      <p:pic>
        <p:nvPicPr>
          <p:cNvPr id="8" name="Picture 7" descr="IMG-20200620-WA00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1000114"/>
            <a:ext cx="2571768" cy="37147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596" y="357172"/>
            <a:ext cx="5955495" cy="57264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Eras Demi ITC" pitchFamily="34" charset="0"/>
              </a:rPr>
              <a:t>Skills Developed</a:t>
            </a:r>
            <a:endParaRPr lang="en-US" sz="4000" dirty="0">
              <a:solidFill>
                <a:schemeClr val="bg1"/>
              </a:solidFill>
              <a:latin typeface="Eras Demi ITC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4348" y="1357304"/>
            <a:ext cx="5955495" cy="328614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smtClean="0">
                <a:latin typeface="David" pitchFamily="34" charset="-79"/>
                <a:cs typeface="David" pitchFamily="34" charset="-79"/>
              </a:rPr>
              <a:t>Analyzing real world applications using Android Language.</a:t>
            </a:r>
            <a:endParaRPr lang="en-IN" dirty="0" smtClean="0">
              <a:latin typeface="David" pitchFamily="34" charset="-79"/>
              <a:cs typeface="David" pitchFamily="34" charset="-79"/>
            </a:endParaRPr>
          </a:p>
          <a:p>
            <a:pPr lvl="0"/>
            <a:r>
              <a:rPr lang="en-US" dirty="0" smtClean="0">
                <a:latin typeface="David" pitchFamily="34" charset="-79"/>
                <a:cs typeface="David" pitchFamily="34" charset="-79"/>
              </a:rPr>
              <a:t>Importance of Android application development.</a:t>
            </a:r>
            <a:endParaRPr lang="en-IN" dirty="0" smtClean="0">
              <a:latin typeface="David" pitchFamily="34" charset="-79"/>
              <a:cs typeface="David" pitchFamily="34" charset="-79"/>
            </a:endParaRPr>
          </a:p>
          <a:p>
            <a:pPr lvl="0"/>
            <a:r>
              <a:rPr lang="en-US" dirty="0" smtClean="0">
                <a:latin typeface="David" pitchFamily="34" charset="-79"/>
                <a:cs typeface="David" pitchFamily="34" charset="-79"/>
              </a:rPr>
              <a:t>Developing Event Management System with database connectivity.</a:t>
            </a:r>
            <a:endParaRPr lang="en-IN" dirty="0" smtClean="0">
              <a:latin typeface="David" pitchFamily="34" charset="-79"/>
              <a:cs typeface="David" pitchFamily="34" charset="-79"/>
            </a:endParaRPr>
          </a:p>
          <a:p>
            <a:pPr lvl="0"/>
            <a:r>
              <a:rPr lang="en-US" dirty="0" smtClean="0">
                <a:latin typeface="David" pitchFamily="34" charset="-79"/>
                <a:cs typeface="David" pitchFamily="34" charset="-79"/>
              </a:rPr>
              <a:t>Efficient communication skills.</a:t>
            </a:r>
            <a:endParaRPr lang="en-IN" dirty="0" smtClean="0">
              <a:latin typeface="David" pitchFamily="34" charset="-79"/>
              <a:cs typeface="David" pitchFamily="34" charset="-79"/>
            </a:endParaRPr>
          </a:p>
          <a:p>
            <a:pPr lvl="0"/>
            <a:r>
              <a:rPr lang="en-US" dirty="0" smtClean="0">
                <a:latin typeface="David" pitchFamily="34" charset="-79"/>
                <a:cs typeface="David" pitchFamily="34" charset="-79"/>
              </a:rPr>
              <a:t>Working as a team.</a:t>
            </a:r>
            <a:endParaRPr lang="en-IN" dirty="0" smtClean="0">
              <a:latin typeface="David" pitchFamily="34" charset="-79"/>
              <a:cs typeface="David" pitchFamily="34" charset="-79"/>
            </a:endParaRPr>
          </a:p>
          <a:p>
            <a:pPr lvl="0"/>
            <a:r>
              <a:rPr lang="en-US" dirty="0" smtClean="0">
                <a:latin typeface="David" pitchFamily="34" charset="-79"/>
                <a:cs typeface="David" pitchFamily="34" charset="-79"/>
              </a:rPr>
              <a:t>Developing leadership qualities</a:t>
            </a:r>
            <a:endParaRPr lang="en-IN" dirty="0" smtClean="0"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376</Words>
  <Application>Microsoft Office PowerPoint</Application>
  <PresentationFormat>On-screen Show (16:9)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App for Event Management System</vt:lpstr>
      <vt:lpstr>Introduction</vt:lpstr>
      <vt:lpstr>Aim Of the Project</vt:lpstr>
      <vt:lpstr>Literature Review</vt:lpstr>
      <vt:lpstr>Files included in Project</vt:lpstr>
      <vt:lpstr>Snapshots of Output</vt:lpstr>
      <vt:lpstr>Snapshots of Output</vt:lpstr>
      <vt:lpstr>Snapshots of Output</vt:lpstr>
      <vt:lpstr>Skills Developed</vt:lpstr>
      <vt:lpstr>Applications</vt:lpstr>
      <vt:lpstr>Slide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HP PC</cp:lastModifiedBy>
  <cp:revision>171</cp:revision>
  <dcterms:created xsi:type="dcterms:W3CDTF">2013-08-21T19:17:07Z</dcterms:created>
  <dcterms:modified xsi:type="dcterms:W3CDTF">2020-06-21T13:30:59Z</dcterms:modified>
</cp:coreProperties>
</file>