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946ad65f8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946ad65f8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946ad65f8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946ad65f8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946ad65f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946ad65f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Primer projeto AED1</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Alan Sarmento Neto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você pensou nesta ideia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Usei a ideia do primeiro semestre, pois vi que era útil porque permitia que algo que era feito pessoalmente fosse feito com um dispositivo  eletrônico, no primeiro semestre eu pensei nessa ideia por causa de que eu malhava então reparei nesse detalhe das listas de exercicios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ela ajuda a transformação digital</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Devido ao coronavirus as pessoas devem permanecer a uma distancia precavida uma das outras aí quando uma pessoa precisa de falar com o monitor da academia pra mudar a lista de exercicios ou accesar seu progreso e ficha vai poder fazer isso por meio do celular.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Ideia geral do seu projeto</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Eu criei na main um controlador que permite accessar as listas de exercicios, existindo 3(a, b e c) alem disso escrevendo (ficha) a pessoa pode ver seu dados pessoais como sua altura, peso, idade, nome alem de poder mudar os dados que competem ao treino como aumentar ou diminuir de peso, crescer em altura e envelhecer.</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