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89" r:id="rId4"/>
    <p:sldId id="285" r:id="rId5"/>
    <p:sldId id="259" r:id="rId6"/>
    <p:sldId id="268" r:id="rId7"/>
    <p:sldId id="294" r:id="rId8"/>
    <p:sldId id="283" r:id="rId9"/>
    <p:sldId id="295" r:id="rId10"/>
    <p:sldId id="286" r:id="rId11"/>
    <p:sldId id="275" r:id="rId12"/>
    <p:sldId id="287" r:id="rId13"/>
    <p:sldId id="276" r:id="rId14"/>
    <p:sldId id="267" r:id="rId15"/>
    <p:sldId id="314" r:id="rId16"/>
    <p:sldId id="269" r:id="rId17"/>
    <p:sldId id="310" r:id="rId18"/>
    <p:sldId id="309" r:id="rId19"/>
    <p:sldId id="311" r:id="rId20"/>
    <p:sldId id="312" r:id="rId21"/>
    <p:sldId id="313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nsivregister.de/#/aktuelle-lage/zeitreihen" TargetMode="External"/><Relationship Id="rId7" Type="http://schemas.openxmlformats.org/officeDocument/2006/relationships/hyperlink" Target="https://www.rki.de/DE/Content/InfAZ/N/Neuartiges_Coronavirus/Daten/Klinische_Aspekte.html;jsessionid=46F393662CF7867BF41ECCFAE005A9CB.internet091?nn=2386228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4" Type="http://schemas.openxmlformats.org/officeDocument/2006/relationships/hyperlink" Target="https://www.rki.de/DE/Content/InfAZ/N/Neuartiges_Coronavirus/Testzah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09.05.2021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96819"/>
            <a:ext cx="9000000" cy="586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err="1" smtClean="0"/>
              <a:t>Positivenquote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7695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99595"/>
            <a:ext cx="9000000" cy="565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653648"/>
            <a:ext cx="9000000" cy="555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57903"/>
            <a:ext cx="9000000" cy="574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RKI - Variants of Concern - B 1.1.7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DIVI - </a:t>
            </a:r>
            <a:r>
              <a:rPr lang="en-US" dirty="0" err="1" smtClean="0">
                <a:hlinkClick r:id="rId3"/>
              </a:rPr>
              <a:t>Intensivstationen</a:t>
            </a:r>
            <a:endParaRPr lang="en-US" dirty="0" smtClean="0"/>
          </a:p>
          <a:p>
            <a:r>
              <a:rPr lang="de-DE" dirty="0" smtClean="0">
                <a:hlinkClick r:id="rId4"/>
              </a:rPr>
              <a:t>RKI - Daten zu den Tests</a:t>
            </a:r>
            <a:endParaRPr lang="en-US" dirty="0" smtClean="0"/>
          </a:p>
          <a:p>
            <a:r>
              <a:rPr lang="de-DE" dirty="0" smtClean="0">
                <a:hlinkClick r:id="rId5"/>
              </a:rPr>
              <a:t>RKI - Daten zu den Impfungen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WHO – </a:t>
            </a:r>
            <a:r>
              <a:rPr lang="en-US" dirty="0" err="1" smtClean="0">
                <a:hlinkClick r:id="rId6"/>
              </a:rPr>
              <a:t>Fallzahlen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Klinische_Aspekte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-4037"/>
            <a:ext cx="9000000" cy="68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2488"/>
            <a:ext cx="9000000" cy="675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610250"/>
            <a:ext cx="9000000" cy="563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Zusammenfassung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(</a:t>
            </a:r>
            <a:r>
              <a:rPr lang="de-DE" sz="3600" dirty="0" smtClean="0">
                <a:solidFill>
                  <a:srgbClr val="00B050"/>
                </a:solidFill>
              </a:rPr>
              <a:t>negativ</a:t>
            </a:r>
            <a:r>
              <a:rPr lang="de-DE" sz="3600" dirty="0"/>
              <a:t>)</a:t>
            </a:r>
            <a:br>
              <a:rPr lang="de-DE" sz="3600" dirty="0"/>
            </a:br>
            <a:r>
              <a:rPr lang="de-DE" sz="3600" dirty="0"/>
              <a:t>- </a:t>
            </a:r>
            <a:r>
              <a:rPr lang="de-DE" sz="3600" dirty="0" smtClean="0"/>
              <a:t>Virusvarianten (B1.1.7)</a:t>
            </a:r>
            <a:br>
              <a:rPr lang="de-DE" sz="3600" dirty="0" smtClean="0"/>
            </a:br>
            <a:r>
              <a:rPr lang="de-DE" sz="3600" dirty="0" smtClean="0"/>
              <a:t>- Intensivbelegung (</a:t>
            </a:r>
            <a:r>
              <a:rPr lang="de-DE" sz="3600" dirty="0">
                <a:solidFill>
                  <a:srgbClr val="00B050"/>
                </a:solidFill>
              </a:rPr>
              <a:t>negativ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-Todesfälle (</a:t>
            </a:r>
            <a:r>
              <a:rPr lang="de-DE" sz="3600" dirty="0">
                <a:solidFill>
                  <a:srgbClr val="00B050"/>
                </a:solidFill>
              </a:rPr>
              <a:t>negativ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Impfungen (</a:t>
            </a:r>
            <a:r>
              <a:rPr lang="de-DE" sz="3600" dirty="0" smtClean="0">
                <a:solidFill>
                  <a:srgbClr val="00B050"/>
                </a:solidFill>
              </a:rPr>
              <a:t>positiv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678726"/>
            <a:ext cx="9000000" cy="55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Virusvarianten,</a:t>
            </a:r>
            <a:br>
              <a:rPr lang="de-DE" sz="6000" dirty="0" smtClean="0"/>
            </a:br>
            <a:r>
              <a:rPr lang="de-DE" sz="6000" dirty="0" smtClean="0"/>
              <a:t>neue Fälle pro Tag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27629"/>
            <a:ext cx="9000000" cy="580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4814"/>
            <a:ext cx="9000000" cy="60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28639"/>
            <a:ext cx="9000000" cy="58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Intensivbelegungen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997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55631"/>
            <a:ext cx="9000000" cy="614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Todesfälle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89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14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Corona-Update 09.05.2021 PW</vt:lpstr>
      <vt:lpstr>Zusammenfassung - neue Fälle (negativ) - Virusvarianten (B1.1.7) - Intensivbelegung (negativ) -Todesfälle (negativ) - Impfungen (positiv)</vt:lpstr>
      <vt:lpstr>Virusvarianten, neue Fälle pro Tag</vt:lpstr>
      <vt:lpstr>PowerPoint-Präsentation</vt:lpstr>
      <vt:lpstr>PowerPoint-Präsentation</vt:lpstr>
      <vt:lpstr>PowerPoint-Präsentation</vt:lpstr>
      <vt:lpstr>Intensivbelegungen</vt:lpstr>
      <vt:lpstr>PowerPoint-Präsentation</vt:lpstr>
      <vt:lpstr>Todesfälle</vt:lpstr>
      <vt:lpstr>PowerPoint-Präsentation</vt:lpstr>
      <vt:lpstr>Positivenquote</vt:lpstr>
      <vt:lpstr>PowerPoint-Präsentation</vt:lpstr>
      <vt:lpstr>Impfungen</vt:lpstr>
      <vt:lpstr>PowerPoint-Präsentation</vt:lpstr>
      <vt:lpstr>PowerPoint-Präsentation</vt:lpstr>
      <vt:lpstr>Datenquellen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78</cp:revision>
  <dcterms:created xsi:type="dcterms:W3CDTF">2021-02-21T15:04:31Z</dcterms:created>
  <dcterms:modified xsi:type="dcterms:W3CDTF">2021-05-09T16:14:56Z</dcterms:modified>
</cp:coreProperties>
</file>