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92" r:id="rId4"/>
    <p:sldId id="289" r:id="rId5"/>
    <p:sldId id="285" r:id="rId6"/>
    <p:sldId id="259" r:id="rId7"/>
    <p:sldId id="268" r:id="rId8"/>
    <p:sldId id="294" r:id="rId9"/>
    <p:sldId id="283" r:id="rId10"/>
    <p:sldId id="298" r:id="rId11"/>
    <p:sldId id="297" r:id="rId12"/>
    <p:sldId id="295" r:id="rId13"/>
    <p:sldId id="286" r:id="rId14"/>
    <p:sldId id="275" r:id="rId15"/>
    <p:sldId id="287" r:id="rId16"/>
    <p:sldId id="291" r:id="rId17"/>
    <p:sldId id="288" r:id="rId18"/>
    <p:sldId id="276" r:id="rId19"/>
    <p:sldId id="265" r:id="rId20"/>
    <p:sldId id="293" r:id="rId21"/>
    <p:sldId id="266" r:id="rId22"/>
    <p:sldId id="267" r:id="rId23"/>
    <p:sldId id="296" r:id="rId24"/>
    <p:sldId id="269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nsivregister.de/#/aktuelle-lage/zeitreihen" TargetMode="External"/><Relationship Id="rId7" Type="http://schemas.openxmlformats.org/officeDocument/2006/relationships/hyperlink" Target="https://www.rki.de/DE/Content/InfAZ/N/Neuartiges_Coronavirus/Daten/Klinische_Aspekte.html;jsessionid=46F393662CF7867BF41ECCFAE005A9CB.internet091?nn=2386228" TargetMode="External"/><Relationship Id="rId2" Type="http://schemas.openxmlformats.org/officeDocument/2006/relationships/hyperlink" Target="https://www.rki.de/DE/Content/InfAZ/N/Neuartiges_Coronavirus/DESH/Berichte-VOC-tab.html;jsessionid=4051AA8FEFBDB6C91BB5052052DEA005.internet0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19.who.int/" TargetMode="External"/><Relationship Id="rId5" Type="http://schemas.openxmlformats.org/officeDocument/2006/relationships/hyperlink" Target="https://www.rki.de/DE/Content/InfAZ/N/Neuartiges_Coronavirus/Daten/Impfquotenmonitoring.html" TargetMode="External"/><Relationship Id="rId4" Type="http://schemas.openxmlformats.org/officeDocument/2006/relationships/hyperlink" Target="https://www.rki.de/DE/Content/InfAZ/N/Neuartiges_Coronavirus/Testzah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944216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sz="5400" i="1" dirty="0" smtClean="0"/>
              <a:t>13.04.2021</a:t>
            </a:r>
            <a:endParaRPr lang="de-DE" sz="60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Verändert sich die betroffene Altersstruktur?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743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09780"/>
            <a:ext cx="9000000" cy="583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0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Todesfälle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489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819"/>
            <a:ext cx="9000000" cy="586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err="1" smtClean="0"/>
              <a:t>Positivenquote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7695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595"/>
            <a:ext cx="9000000" cy="565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Anzahl Testungen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538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" y="739228"/>
            <a:ext cx="9000000" cy="5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6000" dirty="0" smtClean="0"/>
              <a:t>(Hausärzte)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508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897"/>
            <a:ext cx="9000000" cy="558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8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928992" cy="576064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Zusammenfassung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3600" dirty="0" smtClean="0"/>
              <a:t>- neue Fälle (</a:t>
            </a:r>
            <a:r>
              <a:rPr lang="de-DE" sz="3600" dirty="0" smtClean="0">
                <a:solidFill>
                  <a:srgbClr val="FF0000"/>
                </a:solidFill>
              </a:rPr>
              <a:t>negativ</a:t>
            </a:r>
            <a:r>
              <a:rPr lang="de-DE" sz="3600" dirty="0"/>
              <a:t>)</a:t>
            </a:r>
            <a:br>
              <a:rPr lang="de-DE" sz="3600" dirty="0"/>
            </a:br>
            <a:r>
              <a:rPr lang="de-DE" sz="3600" dirty="0"/>
              <a:t>- Virusvarianten </a:t>
            </a:r>
            <a:r>
              <a:rPr lang="de-DE" sz="3600" dirty="0" smtClean="0"/>
              <a:t>(Daten KW 12)</a:t>
            </a:r>
            <a:br>
              <a:rPr lang="de-DE" sz="3600" dirty="0" smtClean="0"/>
            </a:br>
            <a:r>
              <a:rPr lang="de-DE" sz="3600" dirty="0" smtClean="0"/>
              <a:t>- Intensivbelegung (</a:t>
            </a:r>
            <a:r>
              <a:rPr lang="de-DE" sz="3600" dirty="0">
                <a:solidFill>
                  <a:srgbClr val="FF0000"/>
                </a:solidFill>
              </a:rPr>
              <a:t>negativ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-Todesfälle (</a:t>
            </a:r>
            <a:r>
              <a:rPr lang="de-DE" sz="3600" dirty="0">
                <a:solidFill>
                  <a:srgbClr val="FF0000"/>
                </a:solidFill>
              </a:rPr>
              <a:t>negativ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 Impfungen (</a:t>
            </a:r>
            <a:r>
              <a:rPr lang="de-DE" sz="3600" dirty="0" smtClean="0">
                <a:solidFill>
                  <a:srgbClr val="00B050"/>
                </a:solidFill>
              </a:rPr>
              <a:t>positiv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02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24" y="697426"/>
            <a:ext cx="9000000" cy="54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3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5"/>
            <a:ext cx="9000000" cy="681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3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" y="539540"/>
            <a:ext cx="9000000" cy="577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0000"/>
          </a:bodyPr>
          <a:lstStyle/>
          <a:p>
            <a:r>
              <a:rPr lang="de-DE" sz="6000" b="1" dirty="0" smtClean="0"/>
              <a:t>Fazit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6000" dirty="0" smtClean="0"/>
              <a:t>die 3. Welle wird in den nächsten Wochen weiter ansteigen</a:t>
            </a:r>
            <a:br>
              <a:rPr lang="de-DE" sz="6000" dirty="0" smtClean="0"/>
            </a:br>
            <a:r>
              <a:rPr lang="de-DE" sz="6000" dirty="0" smtClean="0"/>
              <a:t>- Neuinfektionen</a:t>
            </a:r>
            <a:br>
              <a:rPr lang="de-DE" sz="6000" dirty="0" smtClean="0"/>
            </a:br>
            <a:r>
              <a:rPr lang="de-DE" sz="6000" dirty="0" smtClean="0"/>
              <a:t>- Intensivstationen</a:t>
            </a:r>
            <a:br>
              <a:rPr lang="de-DE" sz="6000" dirty="0" smtClean="0"/>
            </a:br>
            <a:r>
              <a:rPr lang="de-DE" sz="6000" dirty="0" smtClean="0"/>
              <a:t>- Todesfälle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7731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Datenquellen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RKI - Variants of Concern - B 1.1.7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DIVI - </a:t>
            </a:r>
            <a:r>
              <a:rPr lang="en-US" dirty="0" err="1" smtClean="0">
                <a:hlinkClick r:id="rId3"/>
              </a:rPr>
              <a:t>Intensivstationen</a:t>
            </a:r>
            <a:endParaRPr lang="en-US" dirty="0" smtClean="0"/>
          </a:p>
          <a:p>
            <a:r>
              <a:rPr lang="de-DE" dirty="0" smtClean="0">
                <a:hlinkClick r:id="rId4"/>
              </a:rPr>
              <a:t>RKI - Daten zu den Tests</a:t>
            </a:r>
            <a:endParaRPr lang="en-US" dirty="0" smtClean="0"/>
          </a:p>
          <a:p>
            <a:r>
              <a:rPr lang="de-DE" dirty="0" smtClean="0">
                <a:hlinkClick r:id="rId5"/>
              </a:rPr>
              <a:t>RKI - Daten zu den Impfungen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WHO </a:t>
            </a:r>
            <a:r>
              <a:rPr lang="en-US" dirty="0" smtClean="0">
                <a:hlinkClick r:id="rId6"/>
              </a:rPr>
              <a:t>– </a:t>
            </a:r>
            <a:r>
              <a:rPr lang="en-US" dirty="0" err="1" smtClean="0">
                <a:hlinkClick r:id="rId6"/>
              </a:rPr>
              <a:t>Fallzahlen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Klinische_Aspekte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086"/>
            <a:ext cx="9000000" cy="566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4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Virusvarianten,</a:t>
            </a:r>
            <a:br>
              <a:rPr lang="de-DE" sz="6000" dirty="0" smtClean="0"/>
            </a:br>
            <a:r>
              <a:rPr lang="de-DE" sz="6000" dirty="0" smtClean="0"/>
              <a:t>neue Fälle pro Tag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629"/>
            <a:ext cx="9000000" cy="580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814"/>
            <a:ext cx="9000000" cy="60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9"/>
            <a:ext cx="9000000" cy="58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Intensivbelegungen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9976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31"/>
            <a:ext cx="9000000" cy="614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17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Corona-Update 13.04.2021</vt:lpstr>
      <vt:lpstr>Zusammenfassung - neue Fälle (negativ) - Virusvarianten (Daten KW 12) - Intensivbelegung (negativ) -Todesfälle (negativ) - Impfungen (positiv)</vt:lpstr>
      <vt:lpstr>PowerPoint-Präsentation</vt:lpstr>
      <vt:lpstr>Virusvarianten, neue Fälle pro Tag</vt:lpstr>
      <vt:lpstr>PowerPoint-Präsentation</vt:lpstr>
      <vt:lpstr>PowerPoint-Präsentation</vt:lpstr>
      <vt:lpstr>PowerPoint-Präsentation</vt:lpstr>
      <vt:lpstr>Intensivbelegungen</vt:lpstr>
      <vt:lpstr>PowerPoint-Präsentation</vt:lpstr>
      <vt:lpstr>Verändert sich die betroffene Altersstruktur?</vt:lpstr>
      <vt:lpstr>PowerPoint-Präsentation</vt:lpstr>
      <vt:lpstr>Todesfälle</vt:lpstr>
      <vt:lpstr>PowerPoint-Präsentation</vt:lpstr>
      <vt:lpstr>Positivenquote</vt:lpstr>
      <vt:lpstr>PowerPoint-Präsentation</vt:lpstr>
      <vt:lpstr>Anzahl Testungen</vt:lpstr>
      <vt:lpstr>PowerPoint-Präsentation</vt:lpstr>
      <vt:lpstr>Impfungen (Hausärzte)</vt:lpstr>
      <vt:lpstr>PowerPoint-Präsentation</vt:lpstr>
      <vt:lpstr>PowerPoint-Präsentation</vt:lpstr>
      <vt:lpstr>PowerPoint-Präsentation</vt:lpstr>
      <vt:lpstr>PowerPoint-Präsentation</vt:lpstr>
      <vt:lpstr>Fazit die 3. Welle wird in den nächsten Wochen weiter ansteigen - Neuinfektionen - Intensivstationen - Todesfälle</vt:lpstr>
      <vt:lpstr>Datenquellen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48</cp:revision>
  <dcterms:created xsi:type="dcterms:W3CDTF">2021-02-21T15:04:31Z</dcterms:created>
  <dcterms:modified xsi:type="dcterms:W3CDTF">2021-04-12T22:37:40Z</dcterms:modified>
</cp:coreProperties>
</file>