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9" r:id="rId3"/>
    <p:sldId id="303" r:id="rId4"/>
    <p:sldId id="321" r:id="rId5"/>
    <p:sldId id="322" r:id="rId6"/>
    <p:sldId id="324" r:id="rId7"/>
    <p:sldId id="323" r:id="rId8"/>
    <p:sldId id="291" r:id="rId9"/>
    <p:sldId id="304" r:id="rId10"/>
    <p:sldId id="318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38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75DA-FE9E-45A1-9A6B-EE7992965AD5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r>
              <a:rPr lang="de-DE" sz="6600" b="1" dirty="0" smtClean="0"/>
              <a:t>Corona-Update</a:t>
            </a:r>
            <a:br>
              <a:rPr lang="de-DE" sz="6600" b="1" dirty="0" smtClean="0"/>
            </a:br>
            <a:r>
              <a:rPr lang="de-DE" i="1" dirty="0" smtClean="0"/>
              <a:t>20.12.2021 PW</a:t>
            </a:r>
            <a:endParaRPr lang="de-DE" sz="4800" i="1" dirty="0"/>
          </a:p>
        </p:txBody>
      </p:sp>
    </p:spTree>
    <p:extLst>
      <p:ext uri="{BB962C8B-B14F-4D97-AF65-F5344CB8AC3E}">
        <p14:creationId xmlns:p14="http://schemas.microsoft.com/office/powerpoint/2010/main" val="3748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Vielen Dank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1865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Fallzahlen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914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ithub\Auswertung_Covid_19\output\ cases Germany re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243745"/>
            <a:ext cx="9000000" cy="637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1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243975"/>
            <a:ext cx="9000000" cy="63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34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219138"/>
            <a:ext cx="9000000" cy="6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34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Impfungen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7340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358467"/>
            <a:ext cx="9000000" cy="614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34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426443"/>
            <a:ext cx="9000000" cy="60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36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12696"/>
            <a:ext cx="9000000" cy="663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11239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(4:3)</PresentationFormat>
  <Paragraphs>4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Corona-Update 20.12.2021 PW</vt:lpstr>
      <vt:lpstr>Fallzahlen</vt:lpstr>
      <vt:lpstr>PowerPoint-Präsentation</vt:lpstr>
      <vt:lpstr>PowerPoint-Präsentation</vt:lpstr>
      <vt:lpstr>PowerPoint-Präsentation</vt:lpstr>
      <vt:lpstr>Impfungen</vt:lpstr>
      <vt:lpstr>PowerPoint-Präsentation</vt:lpstr>
      <vt:lpstr>PowerPoint-Präsentation</vt:lpstr>
      <vt:lpstr>PowerPoint-Präsentation</vt:lpstr>
      <vt:lpstr>Vielen Dank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p.waitz@gmx.de</dc:creator>
  <cp:lastModifiedBy>p.waitz@gmx.de</cp:lastModifiedBy>
  <cp:revision>220</cp:revision>
  <dcterms:created xsi:type="dcterms:W3CDTF">2021-02-21T15:04:31Z</dcterms:created>
  <dcterms:modified xsi:type="dcterms:W3CDTF">2021-12-19T19:58:12Z</dcterms:modified>
</cp:coreProperties>
</file>