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0" r:id="rId3"/>
    <p:sldId id="289" r:id="rId4"/>
    <p:sldId id="327" r:id="rId5"/>
    <p:sldId id="303" r:id="rId6"/>
    <p:sldId id="326" r:id="rId7"/>
    <p:sldId id="321" r:id="rId8"/>
    <p:sldId id="322" r:id="rId9"/>
    <p:sldId id="323" r:id="rId10"/>
    <p:sldId id="325" r:id="rId11"/>
    <p:sldId id="324" r:id="rId12"/>
    <p:sldId id="291" r:id="rId13"/>
    <p:sldId id="304" r:id="rId14"/>
    <p:sldId id="328" r:id="rId15"/>
    <p:sldId id="329" r:id="rId16"/>
    <p:sldId id="318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18.01.2022 </a:t>
            </a:r>
            <a:r>
              <a:rPr lang="de-DE" i="1" dirty="0" smtClean="0"/>
              <a:t>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hub\Auswertung_Covid_19\output\ cases Italy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" y="275546"/>
            <a:ext cx="9000000" cy="63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7340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Github\Auswertung_Covid_19\output\Impfungen TS pro T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84193"/>
            <a:ext cx="9000000" cy="62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Github\Auswertung_Covid_19\output\Impfungen TS kumulie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486147"/>
            <a:ext cx="9000000" cy="611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Github\Auswertung_Covid_19\output\plot_2_3_intensiv_covid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40"/>
            <a:ext cx="9000000" cy="663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Neuinfektionen </a:t>
            </a:r>
            <a:r>
              <a:rPr lang="de-DE" b="1" dirty="0" smtClean="0">
                <a:solidFill>
                  <a:srgbClr val="FF0000"/>
                </a:solidFill>
              </a:rPr>
              <a:t>steigen</a:t>
            </a:r>
          </a:p>
          <a:p>
            <a:r>
              <a:rPr lang="de-DE" dirty="0" smtClean="0"/>
              <a:t>Intensivbelegungen </a:t>
            </a:r>
            <a:r>
              <a:rPr lang="de-DE" b="1" dirty="0" smtClean="0">
                <a:solidFill>
                  <a:srgbClr val="00B050"/>
                </a:solidFill>
              </a:rPr>
              <a:t>sinken</a:t>
            </a:r>
          </a:p>
          <a:p>
            <a:r>
              <a:rPr lang="de-DE" dirty="0" smtClean="0"/>
              <a:t>Todesfälle </a:t>
            </a:r>
            <a:r>
              <a:rPr lang="de-DE" b="1" dirty="0" smtClean="0">
                <a:solidFill>
                  <a:srgbClr val="00B050"/>
                </a:solidFill>
              </a:rPr>
              <a:t>sinken</a:t>
            </a:r>
          </a:p>
          <a:p>
            <a:r>
              <a:rPr lang="de-DE" dirty="0" smtClean="0"/>
              <a:t>Impfungen </a:t>
            </a:r>
            <a:r>
              <a:rPr lang="de-DE" b="1" dirty="0" smtClean="0">
                <a:solidFill>
                  <a:srgbClr val="00B050"/>
                </a:solidFill>
              </a:rPr>
              <a:t>steigen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Vielen Dank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865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Neuinfektionen </a:t>
            </a:r>
            <a:r>
              <a:rPr lang="de-DE" b="1" dirty="0" smtClean="0">
                <a:solidFill>
                  <a:srgbClr val="FF0000"/>
                </a:solidFill>
              </a:rPr>
              <a:t>steigen</a:t>
            </a:r>
          </a:p>
          <a:p>
            <a:r>
              <a:rPr lang="de-DE" dirty="0" smtClean="0"/>
              <a:t>Intensivbelegungen </a:t>
            </a:r>
            <a:r>
              <a:rPr lang="de-DE" b="1" dirty="0" smtClean="0">
                <a:solidFill>
                  <a:srgbClr val="00B050"/>
                </a:solidFill>
              </a:rPr>
              <a:t>sinken</a:t>
            </a:r>
          </a:p>
          <a:p>
            <a:r>
              <a:rPr lang="de-DE" dirty="0" smtClean="0"/>
              <a:t>Todesfälle </a:t>
            </a:r>
            <a:r>
              <a:rPr lang="de-DE" b="1" dirty="0" smtClean="0">
                <a:solidFill>
                  <a:srgbClr val="00B050"/>
                </a:solidFill>
              </a:rPr>
              <a:t>sinken</a:t>
            </a:r>
          </a:p>
          <a:p>
            <a:r>
              <a:rPr lang="de-DE" dirty="0" smtClean="0"/>
              <a:t>Impfungen </a:t>
            </a:r>
            <a:r>
              <a:rPr lang="de-DE" b="1" dirty="0" smtClean="0">
                <a:solidFill>
                  <a:srgbClr val="00B050"/>
                </a:solidFill>
              </a:rPr>
              <a:t>steigen</a:t>
            </a:r>
            <a:endParaRPr lang="de-D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Fallzahlen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Github\Auswertung_Covid_19\output\ cases South Africa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154833"/>
            <a:ext cx="9000000" cy="63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Auswertung_Covid_19\output\ cases Germany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00000" cy="63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ithub\Auswertung_Covid_19\output\ cases The United Kingdom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5162"/>
            <a:ext cx="9000000" cy="62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7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Github\Auswertung_Covid_19\output\ cases France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9000000" cy="62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Auswertung_Covid_19\output\ cases Austria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226841"/>
            <a:ext cx="9000000" cy="63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Auswertung_Covid_19\output\ cases Spain rec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275546"/>
            <a:ext cx="9000000" cy="632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Corona-Update 18.01.2022 PW</vt:lpstr>
      <vt:lpstr>Fazit</vt:lpstr>
      <vt:lpstr>Fallzahlen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Impfungen</vt:lpstr>
      <vt:lpstr>PowerPoint-Präsentation</vt:lpstr>
      <vt:lpstr>PowerPoint-Präsentation</vt:lpstr>
      <vt:lpstr>PowerPoint-Präsentation</vt:lpstr>
      <vt:lpstr>Fazit</vt:lpstr>
      <vt:lpstr>Vielen Dank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223</cp:revision>
  <dcterms:created xsi:type="dcterms:W3CDTF">2021-02-21T15:04:31Z</dcterms:created>
  <dcterms:modified xsi:type="dcterms:W3CDTF">2022-01-18T20:57:40Z</dcterms:modified>
</cp:coreProperties>
</file>