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7" r:id="rId3"/>
    <p:sldId id="289" r:id="rId4"/>
    <p:sldId id="291" r:id="rId5"/>
    <p:sldId id="304" r:id="rId6"/>
    <p:sldId id="305" r:id="rId7"/>
    <p:sldId id="302" r:id="rId8"/>
    <p:sldId id="303" r:id="rId9"/>
    <p:sldId id="308" r:id="rId10"/>
    <p:sldId id="314" r:id="rId11"/>
    <p:sldId id="309" r:id="rId12"/>
    <p:sldId id="313" r:id="rId13"/>
    <p:sldId id="311" r:id="rId14"/>
    <p:sldId id="312" r:id="rId15"/>
    <p:sldId id="299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6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8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56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3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6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7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75DA-FE9E-45A1-9A6B-EE7992965AD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6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36704"/>
          </a:xfrm>
        </p:spPr>
        <p:txBody>
          <a:bodyPr>
            <a:noAutofit/>
          </a:bodyPr>
          <a:lstStyle/>
          <a:p>
            <a:r>
              <a:rPr lang="de-DE" sz="6600" b="1" dirty="0" smtClean="0"/>
              <a:t>Corona-Update</a:t>
            </a:r>
            <a:br>
              <a:rPr lang="de-DE" sz="6600" b="1" dirty="0" smtClean="0"/>
            </a:br>
            <a:r>
              <a:rPr lang="de-DE" i="1" dirty="0" smtClean="0"/>
              <a:t>26.10.2021 </a:t>
            </a:r>
            <a:r>
              <a:rPr lang="de-DE" i="1" dirty="0" smtClean="0"/>
              <a:t>PW</a:t>
            </a:r>
            <a:endParaRPr lang="de-DE" sz="4800" i="1" dirty="0"/>
          </a:p>
        </p:txBody>
      </p:sp>
    </p:spTree>
    <p:extLst>
      <p:ext uri="{BB962C8B-B14F-4D97-AF65-F5344CB8AC3E}">
        <p14:creationId xmlns:p14="http://schemas.microsoft.com/office/powerpoint/2010/main" val="37486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Definition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„w</a:t>
            </a:r>
            <a:r>
              <a:rPr lang="de-DE" b="1" dirty="0" smtClean="0"/>
              <a:t>ahrscheinlicher Impfdurchbruch“</a:t>
            </a:r>
          </a:p>
          <a:p>
            <a:r>
              <a:rPr lang="de-DE" dirty="0" smtClean="0"/>
              <a:t>SARS-CoV-2 Infektion mit klinischer Symptomatik (Husten, Fieber, Schnupfen, Störung Geruch/Geschmackssinn)</a:t>
            </a:r>
          </a:p>
          <a:p>
            <a:r>
              <a:rPr lang="de-DE" dirty="0" smtClean="0"/>
              <a:t>Vollständig geimpft (2 Impfdosen + 2 Wochen)</a:t>
            </a:r>
          </a:p>
          <a:p>
            <a:endParaRPr lang="de-DE" dirty="0" smtClean="0"/>
          </a:p>
          <a:p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9807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Schutz vor: Infektion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18 – 59 Jahre: ca. 83 %</a:t>
            </a:r>
          </a:p>
          <a:p>
            <a:r>
              <a:rPr lang="de-DE" dirty="0" smtClean="0"/>
              <a:t>&gt;= 60 Jahre: ca. 86 %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Fazit: </a:t>
            </a:r>
          </a:p>
          <a:p>
            <a:r>
              <a:rPr lang="de-DE" b="1" dirty="0" smtClean="0"/>
              <a:t>Die meisten Covid-19 Fälle sind nicht geimpft</a:t>
            </a: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67944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Schutz vor: Hospitalisierung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18 – 59 Jahre: ca. 90 %</a:t>
            </a:r>
          </a:p>
          <a:p>
            <a:r>
              <a:rPr lang="de-DE" dirty="0" smtClean="0"/>
              <a:t>&gt;= 60 Jahre: ca. 86 %</a:t>
            </a:r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r>
              <a:rPr lang="de-DE" b="1" dirty="0"/>
              <a:t>Fazit: </a:t>
            </a:r>
          </a:p>
          <a:p>
            <a:r>
              <a:rPr lang="de-DE" b="1" dirty="0"/>
              <a:t>Die meisten </a:t>
            </a:r>
            <a:r>
              <a:rPr lang="de-DE" b="1" dirty="0" smtClean="0"/>
              <a:t>Menschen mit Covid-19 im Krankenhaus sind nicht geimpft</a:t>
            </a:r>
            <a:endParaRPr lang="de-DE" b="1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348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Schutz vor: Intensivstation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18 – 59 Jahre: ca. 94 %</a:t>
            </a:r>
          </a:p>
          <a:p>
            <a:r>
              <a:rPr lang="de-DE" dirty="0" smtClean="0"/>
              <a:t>&gt;= 60 Jahre: ca. 92 %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Fazit</a:t>
            </a:r>
            <a:r>
              <a:rPr lang="de-DE" b="1" dirty="0"/>
              <a:t>: </a:t>
            </a:r>
          </a:p>
          <a:p>
            <a:r>
              <a:rPr lang="de-DE" b="1" dirty="0"/>
              <a:t>Die meisten Menschen mit Covid-19 </a:t>
            </a:r>
            <a:r>
              <a:rPr lang="de-DE" b="1" dirty="0" smtClean="0"/>
              <a:t>auf Intensivstationen sind </a:t>
            </a:r>
            <a:r>
              <a:rPr lang="de-DE" b="1" dirty="0"/>
              <a:t>nicht </a:t>
            </a:r>
            <a:r>
              <a:rPr lang="de-DE" b="1" dirty="0" smtClean="0"/>
              <a:t>geimpft</a:t>
            </a:r>
            <a:endParaRPr lang="de-DE" b="1" dirty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9031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Schutz vor: Tod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18 – 59 Jahre: ca. 98 %</a:t>
            </a:r>
          </a:p>
          <a:p>
            <a:r>
              <a:rPr lang="de-DE" dirty="0" smtClean="0"/>
              <a:t>&gt;= 60 Jahre: ca. 87 %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/>
              <a:t>Fazit: </a:t>
            </a:r>
          </a:p>
          <a:p>
            <a:r>
              <a:rPr lang="de-DE" b="1" dirty="0"/>
              <a:t>Die meisten </a:t>
            </a:r>
            <a:r>
              <a:rPr lang="de-DE" b="1" dirty="0" smtClean="0"/>
              <a:t>Todesfälle sind </a:t>
            </a:r>
            <a:r>
              <a:rPr lang="de-DE" b="1" dirty="0"/>
              <a:t>nicht </a:t>
            </a:r>
            <a:r>
              <a:rPr lang="de-DE" b="1" dirty="0" smtClean="0"/>
              <a:t>geimpft</a:t>
            </a:r>
            <a:endParaRPr lang="de-DE" b="1" dirty="0"/>
          </a:p>
          <a:p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2615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Deutschland</a:t>
            </a:r>
          </a:p>
          <a:p>
            <a:r>
              <a:rPr lang="de-DE" dirty="0" smtClean="0"/>
              <a:t>Neue Fälle </a:t>
            </a:r>
            <a:r>
              <a:rPr lang="de-DE" b="1" dirty="0" smtClean="0"/>
              <a:t>steigen langsam (seit 4 Wochen)</a:t>
            </a:r>
          </a:p>
          <a:p>
            <a:r>
              <a:rPr lang="de-DE" dirty="0" smtClean="0"/>
              <a:t>Intensivbelegungen </a:t>
            </a:r>
            <a:r>
              <a:rPr lang="de-DE" b="1" dirty="0" smtClean="0">
                <a:solidFill>
                  <a:srgbClr val="00B050"/>
                </a:solidFill>
              </a:rPr>
              <a:t>steigen nicht</a:t>
            </a:r>
          </a:p>
          <a:p>
            <a:r>
              <a:rPr lang="de-DE" dirty="0"/>
              <a:t>Todesfälle </a:t>
            </a:r>
            <a:r>
              <a:rPr lang="de-DE" b="1" dirty="0">
                <a:solidFill>
                  <a:srgbClr val="00B050"/>
                </a:solidFill>
              </a:rPr>
              <a:t>steigen </a:t>
            </a:r>
            <a:r>
              <a:rPr lang="de-DE" b="1" dirty="0" smtClean="0">
                <a:solidFill>
                  <a:srgbClr val="00B050"/>
                </a:solidFill>
              </a:rPr>
              <a:t>nicht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 smtClean="0"/>
              <a:t>Letzte 4 Wochen:</a:t>
            </a:r>
          </a:p>
          <a:p>
            <a:r>
              <a:rPr lang="de-DE" dirty="0" smtClean="0"/>
              <a:t>Erstimpfungen </a:t>
            </a:r>
            <a:r>
              <a:rPr lang="de-DE" b="1" dirty="0" smtClean="0"/>
              <a:t>auf</a:t>
            </a:r>
            <a:r>
              <a:rPr lang="de-DE" dirty="0" smtClean="0"/>
              <a:t> 1/3 reduziert</a:t>
            </a:r>
          </a:p>
          <a:p>
            <a:pPr marL="0" indent="0">
              <a:buNone/>
            </a:pPr>
            <a:endParaRPr lang="de-DE" b="1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890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Programm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Fallzahlen / Intensivstationen</a:t>
            </a:r>
          </a:p>
          <a:p>
            <a:r>
              <a:rPr lang="de-DE" dirty="0" smtClean="0"/>
              <a:t>Impfungen</a:t>
            </a:r>
          </a:p>
          <a:p>
            <a:r>
              <a:rPr lang="de-DE" dirty="0" smtClean="0"/>
              <a:t>Impfeffektivität</a:t>
            </a:r>
          </a:p>
          <a:p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6904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Fallzahlen / Intensivstationen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914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Github\Auswertung_Covid_19\output\ cases German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712968" cy="617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36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Github\Auswertung_Covid_19\output\plot_2_3_intensiv_covid-1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7" y="260648"/>
            <a:ext cx="8930639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1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Impfungen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4472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32190"/>
              </p:ext>
            </p:extLst>
          </p:nvPr>
        </p:nvGraphicFramePr>
        <p:xfrm>
          <a:off x="179512" y="1628800"/>
          <a:ext cx="8784975" cy="470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2808312"/>
                <a:gridCol w="3240359"/>
              </a:tblGrid>
              <a:tr h="863412"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Altersgruppe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Erstimpfungen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Zweitimpfungen</a:t>
                      </a:r>
                      <a:endParaRPr lang="de-DE" sz="3200" dirty="0"/>
                    </a:p>
                  </a:txBody>
                  <a:tcPr/>
                </a:tc>
              </a:tr>
              <a:tr h="96033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12 </a:t>
                      </a:r>
                      <a:r>
                        <a:rPr lang="de-DE" sz="3200" dirty="0" smtClean="0"/>
                        <a:t>- 17 Jahre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45,3%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40,3%</a:t>
                      </a:r>
                      <a:endParaRPr lang="de-DE" sz="3200" dirty="0"/>
                    </a:p>
                  </a:txBody>
                  <a:tcPr/>
                </a:tc>
              </a:tr>
              <a:tr h="96033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18 - 59 Jahre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71,9 </a:t>
                      </a:r>
                      <a:r>
                        <a:rPr lang="de-DE" sz="3200" dirty="0" smtClean="0"/>
                        <a:t>%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72,5 </a:t>
                      </a:r>
                      <a:r>
                        <a:rPr lang="de-DE" sz="3200" dirty="0" smtClean="0"/>
                        <a:t>%</a:t>
                      </a:r>
                      <a:endParaRPr lang="de-DE" sz="3200" dirty="0"/>
                    </a:p>
                  </a:txBody>
                  <a:tcPr/>
                </a:tc>
              </a:tr>
              <a:tr h="96033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60+ Jahre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86,6 </a:t>
                      </a:r>
                      <a:r>
                        <a:rPr lang="de-DE" sz="3200" dirty="0" smtClean="0"/>
                        <a:t>%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85,0 </a:t>
                      </a:r>
                      <a:r>
                        <a:rPr lang="de-DE" sz="3200" dirty="0" smtClean="0"/>
                        <a:t>%</a:t>
                      </a:r>
                      <a:endParaRPr lang="de-DE" sz="3200" dirty="0"/>
                    </a:p>
                  </a:txBody>
                  <a:tcPr/>
                </a:tc>
              </a:tr>
              <a:tr h="96033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Gesamt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69,2 % (+5)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66,3 % (+5)</a:t>
                      </a:r>
                      <a:endParaRPr lang="de-DE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55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:\Github\Auswertung_Covid_19\output\Impfungen 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60648"/>
            <a:ext cx="8698201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1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Impfeffektivität </a:t>
            </a:r>
            <a:br>
              <a:rPr lang="de-DE" sz="6000" b="1" dirty="0" smtClean="0"/>
            </a:br>
            <a:r>
              <a:rPr lang="de-DE" sz="4000" dirty="0" smtClean="0"/>
              <a:t>Quelle: RKI Wochenbericht 2021-10-21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6570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Bildschirmpräsentation (4:3)</PresentationFormat>
  <Paragraphs>64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</vt:lpstr>
      <vt:lpstr>Corona-Update 26.10.2021 PW</vt:lpstr>
      <vt:lpstr>Programm</vt:lpstr>
      <vt:lpstr>Fallzahlen / Intensivstationen</vt:lpstr>
      <vt:lpstr>PowerPoint-Präsentation</vt:lpstr>
      <vt:lpstr>PowerPoint-Präsentation</vt:lpstr>
      <vt:lpstr>Impfungen</vt:lpstr>
      <vt:lpstr>PowerPoint-Präsentation</vt:lpstr>
      <vt:lpstr>PowerPoint-Präsentation</vt:lpstr>
      <vt:lpstr>Impfeffektivität  Quelle: RKI Wochenbericht 2021-10-21</vt:lpstr>
      <vt:lpstr>Definition</vt:lpstr>
      <vt:lpstr>Schutz vor: Infektion</vt:lpstr>
      <vt:lpstr>Schutz vor: Hospitalisierung</vt:lpstr>
      <vt:lpstr>Schutz vor: Intensivstation</vt:lpstr>
      <vt:lpstr>Schutz vor: Tod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p.waitz@gmx.de</dc:creator>
  <cp:lastModifiedBy>p.waitz@gmx.de</cp:lastModifiedBy>
  <cp:revision>196</cp:revision>
  <dcterms:created xsi:type="dcterms:W3CDTF">2021-02-21T15:04:31Z</dcterms:created>
  <dcterms:modified xsi:type="dcterms:W3CDTF">2021-10-26T21:21:05Z</dcterms:modified>
</cp:coreProperties>
</file>