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299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9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6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8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56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3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6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7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75DA-FE9E-45A1-9A6B-EE7992965AD5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6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36704"/>
          </a:xfrm>
        </p:spPr>
        <p:txBody>
          <a:bodyPr>
            <a:noAutofit/>
          </a:bodyPr>
          <a:lstStyle/>
          <a:p>
            <a:r>
              <a:rPr lang="de-DE" sz="6600" b="1" dirty="0" smtClean="0"/>
              <a:t>Corona-Update</a:t>
            </a:r>
            <a:br>
              <a:rPr lang="de-DE" sz="6600" b="1" dirty="0" smtClean="0"/>
            </a:br>
            <a:r>
              <a:rPr lang="de-DE" i="1" dirty="0" smtClean="0"/>
              <a:t>21.07.2021 </a:t>
            </a:r>
            <a:r>
              <a:rPr lang="de-DE" i="1" dirty="0" smtClean="0"/>
              <a:t>PW</a:t>
            </a:r>
            <a:endParaRPr lang="de-DE" sz="4800" i="1" dirty="0"/>
          </a:p>
        </p:txBody>
      </p:sp>
    </p:spTree>
    <p:extLst>
      <p:ext uri="{BB962C8B-B14F-4D97-AF65-F5344CB8AC3E}">
        <p14:creationId xmlns:p14="http://schemas.microsoft.com/office/powerpoint/2010/main" val="37486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7175"/>
            <a:ext cx="9000000" cy="650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18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000000" cy="665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32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3350"/>
            <a:ext cx="9000000" cy="6344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39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2 Wochen wissen wir mehr</a:t>
            </a:r>
          </a:p>
          <a:p>
            <a:r>
              <a:rPr lang="de-DE" dirty="0" smtClean="0"/>
              <a:t>Insbesondere Israel sieht positiv für die Impfwirkung aus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890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Delta, Fallzahlen, Intensiv, Impfungen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914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4" y="121923"/>
            <a:ext cx="9000000" cy="661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77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8759"/>
            <a:ext cx="9000000" cy="663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36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4452"/>
            <a:ext cx="8280000" cy="659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69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Entkopplung?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b="1" dirty="0"/>
              <a:t>Wir nehmen an</a:t>
            </a:r>
            <a:r>
              <a:rPr lang="de-DE" dirty="0"/>
              <a:t>: </a:t>
            </a:r>
            <a:r>
              <a:rPr lang="de-DE" b="1" dirty="0">
                <a:solidFill>
                  <a:srgbClr val="00B0F0"/>
                </a:solidFill>
              </a:rPr>
              <a:t>Fallzahlen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/>
              <a:t>führen nach ca. 20 Tagen zu </a:t>
            </a:r>
            <a:r>
              <a:rPr lang="de-DE" b="1" dirty="0" smtClean="0">
                <a:solidFill>
                  <a:srgbClr val="FF0000"/>
                </a:solidFill>
              </a:rPr>
              <a:t>Todesfällen</a:t>
            </a:r>
          </a:p>
          <a:p>
            <a:pPr marL="0" indent="0">
              <a:buNone/>
            </a:pPr>
            <a:endParaRPr lang="de-DE" dirty="0">
              <a:solidFill>
                <a:srgbClr val="FF0000"/>
              </a:solidFill>
            </a:endParaRPr>
          </a:p>
          <a:p>
            <a:r>
              <a:rPr lang="de-DE" b="1" dirty="0"/>
              <a:t>Wir möchten wissen: </a:t>
            </a:r>
            <a:r>
              <a:rPr lang="de-DE" dirty="0"/>
              <a:t>Führt eine Erhöhung der</a:t>
            </a:r>
            <a:r>
              <a:rPr lang="de-DE" b="1" dirty="0"/>
              <a:t> </a:t>
            </a:r>
            <a:r>
              <a:rPr lang="de-DE" b="1" dirty="0">
                <a:solidFill>
                  <a:srgbClr val="00B0F0"/>
                </a:solidFill>
              </a:rPr>
              <a:t>Fallzahlen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/>
              <a:t>zu einer Erhöhung </a:t>
            </a:r>
            <a:r>
              <a:rPr lang="de-DE" b="1" dirty="0">
                <a:solidFill>
                  <a:srgbClr val="FF0000"/>
                </a:solidFill>
              </a:rPr>
              <a:t>Todesfällen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Nehmen also die </a:t>
            </a:r>
            <a:r>
              <a:rPr lang="de-DE" b="1" dirty="0">
                <a:solidFill>
                  <a:srgbClr val="00B0F0"/>
                </a:solidFill>
              </a:rPr>
              <a:t>Fallzahlen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dirty="0"/>
              <a:t>vor ca. 20 Tagen zu (positive Steigung)   </a:t>
            </a:r>
          </a:p>
          <a:p>
            <a:r>
              <a:rPr lang="de-DE" dirty="0"/>
              <a:t>UND nehmen die </a:t>
            </a:r>
            <a:r>
              <a:rPr lang="de-DE" b="1" dirty="0">
                <a:solidFill>
                  <a:srgbClr val="FF0000"/>
                </a:solidFill>
              </a:rPr>
              <a:t>Todesfälle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/>
              <a:t>der letzten 7 Tage zu (positive Steigung)</a:t>
            </a:r>
          </a:p>
          <a:p>
            <a:r>
              <a:rPr lang="de-DE" dirty="0"/>
              <a:t>Dann besteht ein Zusammenhang zwischen </a:t>
            </a:r>
            <a:r>
              <a:rPr lang="de-DE" b="1" dirty="0">
                <a:solidFill>
                  <a:srgbClr val="FF0000"/>
                </a:solidFill>
              </a:rPr>
              <a:t>Todesfällen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/>
              <a:t>und </a:t>
            </a:r>
            <a:r>
              <a:rPr lang="de-DE" b="1" dirty="0">
                <a:solidFill>
                  <a:srgbClr val="00B0F0"/>
                </a:solidFill>
              </a:rPr>
              <a:t>Fallzahlen</a:t>
            </a:r>
            <a:endParaRPr lang="de-DE" dirty="0">
              <a:solidFill>
                <a:srgbClr val="00B0F0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4" y="116632"/>
            <a:ext cx="9000000" cy="649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90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" y="205112"/>
            <a:ext cx="9000000" cy="646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90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" y="233400"/>
            <a:ext cx="9000000" cy="6435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38684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Bildschirmpräsentation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Corona-Update 21.07.2021 PW</vt:lpstr>
      <vt:lpstr>Delta, Fallzahlen, Intensiv, Impfungen</vt:lpstr>
      <vt:lpstr>PowerPoint-Präsentation</vt:lpstr>
      <vt:lpstr>PowerPoint-Präsentation</vt:lpstr>
      <vt:lpstr>PowerPoint-Präsentation</vt:lpstr>
      <vt:lpstr>Entkopplung?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p.waitz@gmx.de</dc:creator>
  <cp:lastModifiedBy>p.waitz@gmx.de</cp:lastModifiedBy>
  <cp:revision>183</cp:revision>
  <dcterms:created xsi:type="dcterms:W3CDTF">2021-02-21T15:04:31Z</dcterms:created>
  <dcterms:modified xsi:type="dcterms:W3CDTF">2021-07-20T22:34:51Z</dcterms:modified>
</cp:coreProperties>
</file>