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7" r:id="rId3"/>
    <p:sldId id="289" r:id="rId4"/>
    <p:sldId id="291" r:id="rId5"/>
    <p:sldId id="304" r:id="rId6"/>
    <p:sldId id="306" r:id="rId7"/>
    <p:sldId id="300" r:id="rId8"/>
    <p:sldId id="301" r:id="rId9"/>
    <p:sldId id="305" r:id="rId10"/>
    <p:sldId id="302" r:id="rId11"/>
    <p:sldId id="303" r:id="rId12"/>
    <p:sldId id="299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i="1" dirty="0" smtClean="0"/>
              <a:t>04.08.2021 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748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4733"/>
              </p:ext>
            </p:extLst>
          </p:nvPr>
        </p:nvGraphicFramePr>
        <p:xfrm>
          <a:off x="179512" y="1628800"/>
          <a:ext cx="8784975" cy="470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808312"/>
                <a:gridCol w="3240359"/>
              </a:tblGrid>
              <a:tr h="863412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Altersgruppe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Erstimpfungen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Zweitimpfungen</a:t>
                      </a:r>
                      <a:endParaRPr lang="de-DE" sz="3200" dirty="0"/>
                    </a:p>
                  </a:txBody>
                  <a:tcPr/>
                </a:tc>
              </a:tr>
              <a:tr h="96033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10 - 17 Jahre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20,7%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10,1%</a:t>
                      </a:r>
                      <a:endParaRPr lang="de-DE" sz="3200" dirty="0"/>
                    </a:p>
                  </a:txBody>
                  <a:tcPr/>
                </a:tc>
              </a:tr>
              <a:tr h="96033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18 - 59 Jahre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62,2 %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53,2 %</a:t>
                      </a:r>
                      <a:endParaRPr lang="de-DE" sz="3200" dirty="0"/>
                    </a:p>
                  </a:txBody>
                  <a:tcPr/>
                </a:tc>
              </a:tr>
              <a:tr h="96033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60+ Jahre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85,2 %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79,8 %</a:t>
                      </a:r>
                      <a:endParaRPr lang="de-DE" sz="3200" dirty="0"/>
                    </a:p>
                  </a:txBody>
                  <a:tcPr/>
                </a:tc>
              </a:tr>
              <a:tr h="96033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Gesamt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61,8 %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52,6 %</a:t>
                      </a:r>
                      <a:endParaRPr lang="de-DE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55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8235707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Deutschland</a:t>
            </a:r>
          </a:p>
          <a:p>
            <a:r>
              <a:rPr lang="de-DE" dirty="0" smtClean="0"/>
              <a:t>Neue Fälle </a:t>
            </a:r>
            <a:r>
              <a:rPr lang="de-DE" b="1" dirty="0" smtClean="0"/>
              <a:t>steigen langsam (seit 4 Wochen)</a:t>
            </a:r>
          </a:p>
          <a:p>
            <a:r>
              <a:rPr lang="de-DE" dirty="0" smtClean="0"/>
              <a:t>Intensivbelegungen </a:t>
            </a:r>
            <a:r>
              <a:rPr lang="de-DE" b="1" dirty="0" smtClean="0">
                <a:solidFill>
                  <a:srgbClr val="00B050"/>
                </a:solidFill>
              </a:rPr>
              <a:t>steigen nicht</a:t>
            </a:r>
          </a:p>
          <a:p>
            <a:r>
              <a:rPr lang="de-DE" dirty="0"/>
              <a:t>Todesfälle </a:t>
            </a:r>
            <a:r>
              <a:rPr lang="de-DE" b="1" dirty="0">
                <a:solidFill>
                  <a:srgbClr val="00B050"/>
                </a:solidFill>
              </a:rPr>
              <a:t>steigen </a:t>
            </a:r>
            <a:r>
              <a:rPr lang="de-DE" b="1" dirty="0" smtClean="0">
                <a:solidFill>
                  <a:srgbClr val="00B050"/>
                </a:solidFill>
              </a:rPr>
              <a:t>nicht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 smtClean="0"/>
              <a:t>Letzte 4 Wochen:</a:t>
            </a:r>
          </a:p>
          <a:p>
            <a:r>
              <a:rPr lang="de-DE" dirty="0" smtClean="0"/>
              <a:t>Erstimpfungen </a:t>
            </a:r>
            <a:r>
              <a:rPr lang="de-DE" b="1" dirty="0" smtClean="0"/>
              <a:t>auf</a:t>
            </a:r>
            <a:r>
              <a:rPr lang="de-DE" dirty="0" smtClean="0"/>
              <a:t> 1/3 reduziert</a:t>
            </a:r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9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Deutschland</a:t>
            </a:r>
          </a:p>
          <a:p>
            <a:r>
              <a:rPr lang="de-DE" dirty="0" smtClean="0"/>
              <a:t>Neue Fälle </a:t>
            </a:r>
            <a:r>
              <a:rPr lang="de-DE" b="1" dirty="0" smtClean="0"/>
              <a:t>steigen langsam (seit 4 Wochen)</a:t>
            </a:r>
          </a:p>
          <a:p>
            <a:r>
              <a:rPr lang="de-DE" dirty="0" smtClean="0"/>
              <a:t>Intensivbelegungen </a:t>
            </a:r>
            <a:r>
              <a:rPr lang="de-DE" b="1" dirty="0" smtClean="0">
                <a:solidFill>
                  <a:srgbClr val="00B050"/>
                </a:solidFill>
              </a:rPr>
              <a:t>steigen nicht</a:t>
            </a:r>
          </a:p>
          <a:p>
            <a:r>
              <a:rPr lang="de-DE" dirty="0"/>
              <a:t>Todesfälle </a:t>
            </a:r>
            <a:r>
              <a:rPr lang="de-DE" b="1" dirty="0">
                <a:solidFill>
                  <a:srgbClr val="00B050"/>
                </a:solidFill>
              </a:rPr>
              <a:t>steigen </a:t>
            </a:r>
            <a:r>
              <a:rPr lang="de-DE" b="1" dirty="0" smtClean="0">
                <a:solidFill>
                  <a:srgbClr val="00B050"/>
                </a:solidFill>
              </a:rPr>
              <a:t>nicht</a:t>
            </a:r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6904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Fallzahlen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914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3" y="188640"/>
            <a:ext cx="9021901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36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9360"/>
            <a:ext cx="8792920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3" y="188640"/>
            <a:ext cx="9021901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16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5" y="188640"/>
            <a:ext cx="8952091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55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9360"/>
            <a:ext cx="8808365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55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Impfungen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4472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Bildschirmpräsentation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Corona-Update 04.08.2021 PW</vt:lpstr>
      <vt:lpstr>Fazit</vt:lpstr>
      <vt:lpstr>Fallzahlen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Impfungen</vt:lpstr>
      <vt:lpstr>PowerPoint-Präsentation</vt:lpstr>
      <vt:lpstr>PowerPoint-Präsentation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188</cp:revision>
  <dcterms:created xsi:type="dcterms:W3CDTF">2021-02-21T15:04:31Z</dcterms:created>
  <dcterms:modified xsi:type="dcterms:W3CDTF">2021-08-03T22:45:23Z</dcterms:modified>
</cp:coreProperties>
</file>