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89" r:id="rId4"/>
    <p:sldId id="285" r:id="rId5"/>
    <p:sldId id="283" r:id="rId6"/>
    <p:sldId id="294" r:id="rId7"/>
    <p:sldId id="267" r:id="rId8"/>
    <p:sldId id="295" r:id="rId9"/>
    <p:sldId id="286" r:id="rId10"/>
    <p:sldId id="268" r:id="rId11"/>
    <p:sldId id="275" r:id="rId12"/>
    <p:sldId id="287" r:id="rId13"/>
    <p:sldId id="276" r:id="rId14"/>
    <p:sldId id="314" r:id="rId15"/>
    <p:sldId id="316" r:id="rId16"/>
    <p:sldId id="269" r:id="rId17"/>
    <p:sldId id="317" r:id="rId18"/>
    <p:sldId id="311" r:id="rId19"/>
    <p:sldId id="315" r:id="rId20"/>
    <p:sldId id="310" r:id="rId21"/>
    <p:sldId id="309" r:id="rId22"/>
    <p:sldId id="25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05.06.2021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den-wuerttemberg.de/fileadmin/redaktion/dateien/PDF/Coronainfos/210513_auf_einen_Blick.pdf" TargetMode="External"/><Relationship Id="rId3" Type="http://schemas.openxmlformats.org/officeDocument/2006/relationships/hyperlink" Target="https://www.intensivregister.de/#/aktuelle-lage/zeitreihen" TargetMode="External"/><Relationship Id="rId7" Type="http://schemas.openxmlformats.org/officeDocument/2006/relationships/hyperlink" Target="https://www.rki.de/DE/Content/InfAZ/N/Neuartiges_Coronavirus/Daten/Klinische_Aspekte.html;jsessionid=46F393662CF7867BF41ECCFAE005A9CB.internet091?nn=2386228" TargetMode="External"/><Relationship Id="rId2" Type="http://schemas.openxmlformats.org/officeDocument/2006/relationships/hyperlink" Target="https://www.rki.de/DE/Content/InfAZ/N/Neuartiges_Coronavirus/DESH/Berichte-VOC-tab.html;jsessionid=4051AA8FEFBDB6C91BB5052052DEA005.internet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19.who.int/" TargetMode="External"/><Relationship Id="rId5" Type="http://schemas.openxmlformats.org/officeDocument/2006/relationships/hyperlink" Target="https://www.rki.de/DE/Content/InfAZ/N/Neuartiges_Coronavirus/Daten/Impfquotenmonitoring.html" TargetMode="External"/><Relationship Id="rId4" Type="http://schemas.openxmlformats.org/officeDocument/2006/relationships/hyperlink" Target="https://www.rki.de/DE/Content/InfAZ/N/Neuartiges_Coronavirus/Testzah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05.06.2021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err="1" smtClean="0"/>
              <a:t>Positivenquote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7695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50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36" y="-27384"/>
            <a:ext cx="9356164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Datenquellen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RKI - Variants of Concern - B 1.1.7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DIVI - </a:t>
            </a:r>
            <a:r>
              <a:rPr lang="en-US" dirty="0" err="1" smtClean="0">
                <a:hlinkClick r:id="rId3"/>
              </a:rPr>
              <a:t>Intensivstationen</a:t>
            </a:r>
            <a:endParaRPr lang="en-US" dirty="0" smtClean="0"/>
          </a:p>
          <a:p>
            <a:r>
              <a:rPr lang="de-DE" dirty="0" smtClean="0">
                <a:hlinkClick r:id="rId4"/>
              </a:rPr>
              <a:t>RKI - Daten zu den Tests</a:t>
            </a:r>
            <a:endParaRPr lang="en-US" dirty="0" smtClean="0"/>
          </a:p>
          <a:p>
            <a:r>
              <a:rPr lang="de-DE" dirty="0" smtClean="0">
                <a:hlinkClick r:id="rId5"/>
              </a:rPr>
              <a:t>RKI - Daten zu den Impfungen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WHO – </a:t>
            </a:r>
            <a:r>
              <a:rPr lang="en-US" dirty="0" err="1" smtClean="0">
                <a:hlinkClick r:id="rId6"/>
              </a:rPr>
              <a:t>Fallzahlen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Klinische_Aspekte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Coronaverordnung</a:t>
            </a:r>
            <a:r>
              <a:rPr lang="en-US" dirty="0" smtClean="0">
                <a:hlinkClick r:id="rId8"/>
              </a:rPr>
              <a:t> BW </a:t>
            </a:r>
            <a:r>
              <a:rPr lang="en-US" dirty="0" err="1" smtClean="0">
                <a:hlinkClick r:id="rId8"/>
              </a:rPr>
              <a:t>Zusammenfassung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576064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aktuelle Entwicklung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3600" dirty="0" smtClean="0"/>
              <a:t>- neue Fälle </a:t>
            </a:r>
            <a:r>
              <a:rPr lang="de-DE" sz="3600" dirty="0" smtClean="0"/>
              <a:t>()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 Intensivbelegung </a:t>
            </a:r>
            <a:r>
              <a:rPr lang="de-DE" sz="3600" dirty="0" smtClean="0"/>
              <a:t>()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-Todesfälle </a:t>
            </a:r>
            <a:r>
              <a:rPr lang="de-DE" sz="3600" dirty="0" smtClean="0"/>
              <a:t>()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 Impfungen </a:t>
            </a:r>
            <a:r>
              <a:rPr lang="de-DE" sz="3600" dirty="0" smtClean="0"/>
              <a:t>()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2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Virusvarianten,</a:t>
            </a:r>
            <a:br>
              <a:rPr lang="de-DE" sz="6000" b="1" dirty="0" smtClean="0"/>
            </a:br>
            <a:r>
              <a:rPr lang="de-DE" sz="6000" b="1" dirty="0" smtClean="0"/>
              <a:t>neue Fälle pro Tag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0000" cy="65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7809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Intensivbelegungen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9976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81416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Todesfälle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89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888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22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Corona-Update 05.06.2021 PW</vt:lpstr>
      <vt:lpstr>aktuelle Entwicklung - neue Fälle () - Intensivbelegung () -Todesfälle () - Impfungen ()</vt:lpstr>
      <vt:lpstr>Virusvarianten, neue Fälle pro Tag</vt:lpstr>
      <vt:lpstr>PowerPoint-Präsentation</vt:lpstr>
      <vt:lpstr>PowerPoint-Präsentation</vt:lpstr>
      <vt:lpstr>Intensivbelegungen</vt:lpstr>
      <vt:lpstr>PowerPoint-Präsentation</vt:lpstr>
      <vt:lpstr>Todesfälle</vt:lpstr>
      <vt:lpstr>PowerPoint-Präsentation</vt:lpstr>
      <vt:lpstr>PowerPoint-Präsentation</vt:lpstr>
      <vt:lpstr>Positivenquote</vt:lpstr>
      <vt:lpstr>PowerPoint-Präsentation</vt:lpstr>
      <vt:lpstr>Impfungen</vt:lpstr>
      <vt:lpstr>PowerPoint-Präsentation</vt:lpstr>
      <vt:lpstr>PowerPoint-Präsentation</vt:lpstr>
      <vt:lpstr>Datenquellen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108</cp:revision>
  <dcterms:created xsi:type="dcterms:W3CDTF">2021-02-21T15:04:31Z</dcterms:created>
  <dcterms:modified xsi:type="dcterms:W3CDTF">2021-06-05T21:02:30Z</dcterms:modified>
</cp:coreProperties>
</file>