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5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21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8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8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7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0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2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6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FB98-5477-4F28-8679-82781B739387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E20A-BC3D-4229-A5FF-0BAAFDF726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C:\Users\pwait\Desktop\Python\Data Visualization - corona\plot_c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wait\Desktop\Python\Data Visualization - corona\plot_intensi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9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C:\Users\pwait\Desktop\Python\Data Visualization - corona\plot_death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798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</cp:revision>
  <dcterms:created xsi:type="dcterms:W3CDTF">2020-12-02T17:57:23Z</dcterms:created>
  <dcterms:modified xsi:type="dcterms:W3CDTF">2020-12-02T17:59:06Z</dcterms:modified>
</cp:coreProperties>
</file>