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0" r:id="rId3"/>
    <p:sldId id="335" r:id="rId4"/>
    <p:sldId id="336" r:id="rId5"/>
    <p:sldId id="333" r:id="rId6"/>
    <p:sldId id="334" r:id="rId7"/>
    <p:sldId id="289" r:id="rId8"/>
    <p:sldId id="327" r:id="rId9"/>
    <p:sldId id="331" r:id="rId10"/>
    <p:sldId id="321" r:id="rId11"/>
    <p:sldId id="303" r:id="rId12"/>
    <p:sldId id="326" r:id="rId13"/>
    <p:sldId id="324" r:id="rId14"/>
    <p:sldId id="291" r:id="rId15"/>
    <p:sldId id="304" r:id="rId16"/>
    <p:sldId id="332" r:id="rId17"/>
    <p:sldId id="31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dirty="0" smtClean="0"/>
              <a:t>Änderungsantrag</a:t>
            </a:r>
            <a:r>
              <a:rPr lang="de-DE" sz="6600" b="1" dirty="0" smtClean="0"/>
              <a:t/>
            </a:r>
            <a:br>
              <a:rPr lang="de-DE" sz="6600" b="1" dirty="0" smtClean="0"/>
            </a:br>
            <a:r>
              <a:rPr lang="de-DE" sz="6600" b="1" dirty="0" smtClean="0"/>
              <a:t>Konformitätsregeln Kapillare</a:t>
            </a:r>
            <a:r>
              <a:rPr lang="de-DE" sz="6600" b="1" dirty="0" smtClean="0"/>
              <a:t/>
            </a:r>
            <a:br>
              <a:rPr lang="de-DE" sz="6600" b="1" dirty="0" smtClean="0"/>
            </a:br>
            <a:r>
              <a:rPr lang="de-DE" i="1" dirty="0" smtClean="0"/>
              <a:t>08.03.2022  SE,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ithub\Auswertung_Covid_19\output\cases The United Kingdom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327170"/>
            <a:ext cx="9000000" cy="62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Auswertung_Covid_19\output\cases France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255162"/>
            <a:ext cx="9000000" cy="62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hub\Auswertung_Covid_19\output\cases Austria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298849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340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hub\Auswertung_Covid_19\output\Impfungen TS pro 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332656"/>
            <a:ext cx="9000000" cy="6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\Auswertung_Covid_19\output\Impfungen TS kumulie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342131"/>
            <a:ext cx="9000000" cy="611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Neuinfektionen </a:t>
            </a:r>
            <a:r>
              <a:rPr lang="de-DE" b="1" dirty="0" smtClean="0">
                <a:solidFill>
                  <a:srgbClr val="FF0000"/>
                </a:solidFill>
              </a:rPr>
              <a:t>steigen</a:t>
            </a:r>
          </a:p>
          <a:p>
            <a:r>
              <a:rPr lang="de-DE" dirty="0" smtClean="0"/>
              <a:t>Intensivbelegungen </a:t>
            </a:r>
            <a:r>
              <a:rPr lang="de-DE" b="1" dirty="0">
                <a:solidFill>
                  <a:srgbClr val="FF8200"/>
                </a:solidFill>
              </a:rPr>
              <a:t>konstant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Todesfälle </a:t>
            </a:r>
            <a:r>
              <a:rPr lang="de-DE" b="1" dirty="0" smtClean="0">
                <a:solidFill>
                  <a:srgbClr val="FF8200"/>
                </a:solidFill>
              </a:rPr>
              <a:t>konstant</a:t>
            </a:r>
            <a:endParaRPr lang="de-DE" b="1" dirty="0" smtClean="0">
              <a:solidFill>
                <a:srgbClr val="FF8200"/>
              </a:solidFill>
            </a:endParaRPr>
          </a:p>
          <a:p>
            <a:r>
              <a:rPr lang="de-DE" dirty="0" smtClean="0"/>
              <a:t>Impfungen </a:t>
            </a:r>
            <a:r>
              <a:rPr lang="de-DE" b="1" dirty="0" smtClean="0">
                <a:solidFill>
                  <a:srgbClr val="FF8200"/>
                </a:solidFill>
              </a:rPr>
              <a:t>wenige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1</a:t>
            </a:r>
          </a:p>
          <a:p>
            <a:r>
              <a:rPr lang="de-DE" dirty="0" smtClean="0"/>
              <a:t>Ziel 2</a:t>
            </a:r>
          </a:p>
          <a:p>
            <a:r>
              <a:rPr lang="de-DE" dirty="0" smtClean="0"/>
              <a:t>Ziel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Persönliche Ziele</a:t>
            </a:r>
            <a:r>
              <a:rPr lang="de-DE" sz="6600" b="1" dirty="0" smtClean="0"/>
              <a:t/>
            </a:r>
            <a:br>
              <a:rPr lang="de-DE" sz="6600" b="1" dirty="0" smtClean="0"/>
            </a:br>
            <a:r>
              <a:rPr lang="de-DE" i="1" dirty="0" smtClean="0"/>
              <a:t>08.03.2022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087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1</a:t>
            </a:r>
          </a:p>
          <a:p>
            <a:r>
              <a:rPr lang="de-DE" dirty="0" smtClean="0"/>
              <a:t>Ziel 2</a:t>
            </a:r>
          </a:p>
          <a:p>
            <a:r>
              <a:rPr lang="de-DE" dirty="0" smtClean="0"/>
              <a:t>Ziel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08.03.2022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8152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Neuinfektionen </a:t>
            </a:r>
            <a:r>
              <a:rPr lang="de-DE" b="1" dirty="0" smtClean="0">
                <a:solidFill>
                  <a:srgbClr val="FF0000"/>
                </a:solidFill>
              </a:rPr>
              <a:t>steigen</a:t>
            </a:r>
          </a:p>
          <a:p>
            <a:r>
              <a:rPr lang="de-DE" dirty="0" smtClean="0"/>
              <a:t>Intensivbelegungen </a:t>
            </a:r>
            <a:r>
              <a:rPr lang="de-DE" b="1" dirty="0">
                <a:solidFill>
                  <a:srgbClr val="FF8200"/>
                </a:solidFill>
              </a:rPr>
              <a:t>konstant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Todesfälle </a:t>
            </a:r>
            <a:r>
              <a:rPr lang="de-DE" b="1" dirty="0" smtClean="0">
                <a:solidFill>
                  <a:srgbClr val="FF8200"/>
                </a:solidFill>
              </a:rPr>
              <a:t>konstant</a:t>
            </a:r>
            <a:endParaRPr lang="de-DE" b="1" dirty="0" smtClean="0">
              <a:solidFill>
                <a:srgbClr val="FF8200"/>
              </a:solidFill>
            </a:endParaRPr>
          </a:p>
          <a:p>
            <a:r>
              <a:rPr lang="de-DE" dirty="0" smtClean="0"/>
              <a:t>Impfungen </a:t>
            </a:r>
            <a:r>
              <a:rPr lang="de-DE" b="1" dirty="0" smtClean="0">
                <a:solidFill>
                  <a:srgbClr val="FF8200"/>
                </a:solidFill>
              </a:rPr>
              <a:t>wenige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Auswertung_Covid_19\output\cases Germany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00000" cy="63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ithub\Auswertung_Covid_19\output\plot_2_3_intensiv_covid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08835"/>
            <a:ext cx="9000000" cy="66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207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Änderungsantrag Konformitätsregeln Kapillare 08.03.2022  SE, PW</vt:lpstr>
      <vt:lpstr>Fazit</vt:lpstr>
      <vt:lpstr>Persönliche Ziele 08.03.2022 PW</vt:lpstr>
      <vt:lpstr>Fazit</vt:lpstr>
      <vt:lpstr>Corona-Update 08.03.2022 PW</vt:lpstr>
      <vt:lpstr>Fazit</vt:lpstr>
      <vt:lpstr>Fallzahlen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Impfungen</vt:lpstr>
      <vt:lpstr>PowerPoint-Präsentation</vt:lpstr>
      <vt:lpstr>PowerPoint-Präsentation</vt:lpstr>
      <vt:lpstr>Fazit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226</cp:revision>
  <dcterms:created xsi:type="dcterms:W3CDTF">2021-02-21T15:04:31Z</dcterms:created>
  <dcterms:modified xsi:type="dcterms:W3CDTF">2022-03-08T07:29:46Z</dcterms:modified>
</cp:coreProperties>
</file>