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51" r:id="rId3"/>
    <p:sldId id="375" r:id="rId4"/>
    <p:sldId id="360" r:id="rId5"/>
    <p:sldId id="352" r:id="rId6"/>
    <p:sldId id="354" r:id="rId7"/>
    <p:sldId id="364" r:id="rId8"/>
    <p:sldId id="355" r:id="rId9"/>
    <p:sldId id="356" r:id="rId10"/>
    <p:sldId id="365" r:id="rId11"/>
    <p:sldId id="366" r:id="rId12"/>
    <p:sldId id="367" r:id="rId13"/>
    <p:sldId id="368" r:id="rId14"/>
    <p:sldId id="369" r:id="rId15"/>
    <p:sldId id="370" r:id="rId16"/>
    <p:sldId id="373" r:id="rId17"/>
    <p:sldId id="371" r:id="rId18"/>
    <p:sldId id="372" r:id="rId19"/>
    <p:sldId id="374" r:id="rId20"/>
    <p:sldId id="357" r:id="rId21"/>
    <p:sldId id="358" r:id="rId22"/>
    <p:sldId id="380" r:id="rId23"/>
    <p:sldId id="378" r:id="rId24"/>
    <p:sldId id="383" r:id="rId25"/>
    <p:sldId id="381" r:id="rId26"/>
    <p:sldId id="382" r:id="rId27"/>
    <p:sldId id="384" r:id="rId28"/>
    <p:sldId id="318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00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6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8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56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6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6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73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38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66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7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75DA-FE9E-45A1-9A6B-EE7992965AD5}" type="datetimeFigureOut">
              <a:rPr lang="de-DE" smtClean="0"/>
              <a:t>29.05.2022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6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36704"/>
          </a:xfrm>
        </p:spPr>
        <p:txBody>
          <a:bodyPr>
            <a:noAutofit/>
          </a:bodyPr>
          <a:lstStyle/>
          <a:p>
            <a:r>
              <a:rPr lang="de-DE" sz="6600" b="1" dirty="0" smtClean="0"/>
              <a:t>Corona-Update</a:t>
            </a:r>
            <a:br>
              <a:rPr lang="de-DE" sz="6600" b="1" dirty="0" smtClean="0"/>
            </a:br>
            <a:r>
              <a:rPr lang="de-DE" i="1" dirty="0" smtClean="0"/>
              <a:t>30.05.2022 </a:t>
            </a:r>
            <a:r>
              <a:rPr lang="de-DE" i="1" dirty="0" smtClean="0"/>
              <a:t>PW</a:t>
            </a:r>
            <a:endParaRPr lang="de-DE" sz="4800" i="1" dirty="0"/>
          </a:p>
        </p:txBody>
      </p:sp>
    </p:spTree>
    <p:extLst>
      <p:ext uri="{BB962C8B-B14F-4D97-AF65-F5344CB8AC3E}">
        <p14:creationId xmlns:p14="http://schemas.microsoft.com/office/powerpoint/2010/main" val="38152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55801"/>
            <a:ext cx="9000000" cy="464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529094" y="1412776"/>
            <a:ext cx="1820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bg1">
                    <a:lumMod val="65000"/>
                  </a:schemeClr>
                </a:solidFill>
              </a:rPr>
              <a:t>Europe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977661" y="2403425"/>
            <a:ext cx="7521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bg1">
                    <a:lumMod val="65000"/>
                  </a:schemeClr>
                </a:solidFill>
              </a:rPr>
              <a:t>EP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860259" y="3095811"/>
            <a:ext cx="978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bg1">
                    <a:lumMod val="65000"/>
                  </a:schemeClr>
                </a:solidFill>
              </a:rPr>
              <a:t>WP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760523" y="2404169"/>
            <a:ext cx="942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bg1">
                    <a:lumMod val="65000"/>
                  </a:schemeClr>
                </a:solidFill>
              </a:rPr>
              <a:t>EM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923928" y="3283740"/>
            <a:ext cx="15152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 smtClean="0"/>
              <a:t>Africa</a:t>
            </a:r>
            <a:endParaRPr lang="de-DE" sz="4400" dirty="0"/>
          </a:p>
        </p:txBody>
      </p:sp>
      <p:sp>
        <p:nvSpPr>
          <p:cNvPr id="8" name="Textfeld 7"/>
          <p:cNvSpPr txBox="1"/>
          <p:nvPr/>
        </p:nvSpPr>
        <p:spPr>
          <a:xfrm>
            <a:off x="1187624" y="2663427"/>
            <a:ext cx="2295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 smtClean="0">
                <a:solidFill>
                  <a:schemeClr val="bg1">
                    <a:lumMod val="65000"/>
                  </a:schemeClr>
                </a:solidFill>
              </a:rPr>
              <a:t>Americas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059" y="44624"/>
            <a:ext cx="9101444" cy="1143000"/>
          </a:xfrm>
        </p:spPr>
        <p:txBody>
          <a:bodyPr/>
          <a:lstStyle/>
          <a:p>
            <a:r>
              <a:rPr lang="de-DE" b="1" dirty="0" smtClean="0"/>
              <a:t>WHO - </a:t>
            </a:r>
            <a:r>
              <a:rPr lang="de-DE" b="1" dirty="0" err="1" smtClean="0"/>
              <a:t>Regions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4760523" y="6438056"/>
            <a:ext cx="43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en.wikipedia.org/</a:t>
            </a:r>
            <a:r>
              <a:rPr lang="de-DE" dirty="0" err="1"/>
              <a:t>wiki</a:t>
            </a:r>
            <a:r>
              <a:rPr lang="de-DE" dirty="0"/>
              <a:t>/</a:t>
            </a:r>
            <a:r>
              <a:rPr lang="de-DE" dirty="0" err="1"/>
              <a:t>List_of_WHO_regions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3707904" y="3284984"/>
            <a:ext cx="1944216" cy="864096"/>
          </a:xfrm>
          <a:prstGeom prst="ellipse">
            <a:avLst/>
          </a:prstGeom>
          <a:noFill/>
          <a:ln w="920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1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Github\Auswertung_Covid_19\output\Africa 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5113"/>
            <a:ext cx="9000000" cy="653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Github\Auswertung_Covid_19\output\Africa deat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" y="139945"/>
            <a:ext cx="9000000" cy="667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44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55801"/>
            <a:ext cx="9000000" cy="464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529094" y="1412776"/>
            <a:ext cx="1820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bg1">
                    <a:lumMod val="65000"/>
                  </a:schemeClr>
                </a:solidFill>
              </a:rPr>
              <a:t>Europe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977661" y="2403425"/>
            <a:ext cx="7521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bg1">
                    <a:lumMod val="65000"/>
                  </a:schemeClr>
                </a:solidFill>
              </a:rPr>
              <a:t>EP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860259" y="3095811"/>
            <a:ext cx="978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bg1">
                    <a:lumMod val="65000"/>
                  </a:schemeClr>
                </a:solidFill>
              </a:rPr>
              <a:t>WP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760523" y="2404169"/>
            <a:ext cx="942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EM</a:t>
            </a:r>
            <a:endParaRPr lang="de-DE" sz="4400" dirty="0"/>
          </a:p>
        </p:txBody>
      </p:sp>
      <p:sp>
        <p:nvSpPr>
          <p:cNvPr id="7" name="Textfeld 6"/>
          <p:cNvSpPr txBox="1"/>
          <p:nvPr/>
        </p:nvSpPr>
        <p:spPr>
          <a:xfrm>
            <a:off x="3923928" y="3283740"/>
            <a:ext cx="15152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 smtClean="0">
                <a:solidFill>
                  <a:schemeClr val="bg1">
                    <a:lumMod val="65000"/>
                  </a:schemeClr>
                </a:solidFill>
              </a:rPr>
              <a:t>Africa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187624" y="2663427"/>
            <a:ext cx="2295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 smtClean="0">
                <a:solidFill>
                  <a:schemeClr val="bg1">
                    <a:lumMod val="65000"/>
                  </a:schemeClr>
                </a:solidFill>
              </a:rPr>
              <a:t>Americas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059" y="44624"/>
            <a:ext cx="9101444" cy="1143000"/>
          </a:xfrm>
        </p:spPr>
        <p:txBody>
          <a:bodyPr/>
          <a:lstStyle/>
          <a:p>
            <a:r>
              <a:rPr lang="de-DE" b="1" dirty="0" smtClean="0"/>
              <a:t>WHO - </a:t>
            </a:r>
            <a:r>
              <a:rPr lang="de-DE" b="1" dirty="0" err="1" smtClean="0"/>
              <a:t>Regions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4760523" y="6438056"/>
            <a:ext cx="43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en.wikipedia.org/</a:t>
            </a:r>
            <a:r>
              <a:rPr lang="de-DE" dirty="0" err="1"/>
              <a:t>wiki</a:t>
            </a:r>
            <a:r>
              <a:rPr lang="de-DE" dirty="0"/>
              <a:t>/</a:t>
            </a:r>
            <a:r>
              <a:rPr lang="de-DE" dirty="0" err="1"/>
              <a:t>List_of_WHO_regions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4431765" y="2397940"/>
            <a:ext cx="1600401" cy="864096"/>
          </a:xfrm>
          <a:prstGeom prst="ellipse">
            <a:avLst/>
          </a:prstGeom>
          <a:noFill/>
          <a:ln w="920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60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Github\Auswertung_Covid_19\output\Eastern Mediterranean 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" y="259120"/>
            <a:ext cx="9000000" cy="648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3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:\Github\Auswertung_Covid_19\output\Eastern Mediterranean deat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3010"/>
            <a:ext cx="9000000" cy="65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3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55801"/>
            <a:ext cx="9000000" cy="464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529094" y="1412776"/>
            <a:ext cx="1820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bg1">
                    <a:lumMod val="65000"/>
                  </a:schemeClr>
                </a:solidFill>
              </a:rPr>
              <a:t>Europe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977661" y="2403425"/>
            <a:ext cx="7521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bg1">
                    <a:lumMod val="65000"/>
                  </a:schemeClr>
                </a:solidFill>
              </a:rPr>
              <a:t>EP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860259" y="3095811"/>
            <a:ext cx="978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WP</a:t>
            </a:r>
            <a:endParaRPr lang="de-DE" sz="4400" dirty="0"/>
          </a:p>
        </p:txBody>
      </p:sp>
      <p:sp>
        <p:nvSpPr>
          <p:cNvPr id="6" name="Textfeld 5"/>
          <p:cNvSpPr txBox="1"/>
          <p:nvPr/>
        </p:nvSpPr>
        <p:spPr>
          <a:xfrm>
            <a:off x="4760523" y="2404169"/>
            <a:ext cx="942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bg1">
                    <a:lumMod val="65000"/>
                  </a:schemeClr>
                </a:solidFill>
              </a:rPr>
              <a:t>EM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923928" y="3283740"/>
            <a:ext cx="15152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 smtClean="0">
                <a:solidFill>
                  <a:schemeClr val="bg1">
                    <a:lumMod val="65000"/>
                  </a:schemeClr>
                </a:solidFill>
              </a:rPr>
              <a:t>Africa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187624" y="2663427"/>
            <a:ext cx="2295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 smtClean="0">
                <a:solidFill>
                  <a:schemeClr val="bg1">
                    <a:lumMod val="65000"/>
                  </a:schemeClr>
                </a:solidFill>
              </a:rPr>
              <a:t>Americas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059" y="44624"/>
            <a:ext cx="9101444" cy="1143000"/>
          </a:xfrm>
        </p:spPr>
        <p:txBody>
          <a:bodyPr/>
          <a:lstStyle/>
          <a:p>
            <a:r>
              <a:rPr lang="de-DE" b="1" dirty="0" smtClean="0"/>
              <a:t>WHO - </a:t>
            </a:r>
            <a:r>
              <a:rPr lang="de-DE" b="1" dirty="0" err="1" smtClean="0"/>
              <a:t>Regions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4760523" y="6438056"/>
            <a:ext cx="43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en.wikipedia.org/</a:t>
            </a:r>
            <a:r>
              <a:rPr lang="de-DE" dirty="0" err="1"/>
              <a:t>wiki</a:t>
            </a:r>
            <a:r>
              <a:rPr lang="de-DE" dirty="0"/>
              <a:t>/</a:t>
            </a:r>
            <a:r>
              <a:rPr lang="de-DE" dirty="0" err="1"/>
              <a:t>List_of_WHO_regions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5479699" y="3048484"/>
            <a:ext cx="1600401" cy="864096"/>
          </a:xfrm>
          <a:prstGeom prst="ellipse">
            <a:avLst/>
          </a:prstGeom>
          <a:noFill/>
          <a:ln w="920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92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:\Github\Auswertung_Covid_19\output\Western Pacific 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47194"/>
            <a:ext cx="9000000" cy="649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3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D:\Github\Auswertung_Covid_19\output\Western Pacific deat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6666"/>
            <a:ext cx="9000000" cy="660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3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55801"/>
            <a:ext cx="9000000" cy="464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529094" y="1412776"/>
            <a:ext cx="1820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bg1">
                    <a:lumMod val="65000"/>
                  </a:schemeClr>
                </a:solidFill>
              </a:rPr>
              <a:t>Europe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977661" y="2403425"/>
            <a:ext cx="7521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EP</a:t>
            </a:r>
            <a:endParaRPr lang="de-DE" sz="4400" dirty="0"/>
          </a:p>
        </p:txBody>
      </p:sp>
      <p:sp>
        <p:nvSpPr>
          <p:cNvPr id="5" name="Textfeld 4"/>
          <p:cNvSpPr txBox="1"/>
          <p:nvPr/>
        </p:nvSpPr>
        <p:spPr>
          <a:xfrm>
            <a:off x="5860259" y="3095811"/>
            <a:ext cx="978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bg1">
                    <a:lumMod val="65000"/>
                  </a:schemeClr>
                </a:solidFill>
              </a:rPr>
              <a:t>WP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760523" y="2404169"/>
            <a:ext cx="942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bg1">
                    <a:lumMod val="65000"/>
                  </a:schemeClr>
                </a:solidFill>
              </a:rPr>
              <a:t>EM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923928" y="3283740"/>
            <a:ext cx="15152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 smtClean="0">
                <a:solidFill>
                  <a:schemeClr val="bg1">
                    <a:lumMod val="65000"/>
                  </a:schemeClr>
                </a:solidFill>
              </a:rPr>
              <a:t>Africa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187624" y="2663427"/>
            <a:ext cx="2295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 smtClean="0">
                <a:solidFill>
                  <a:schemeClr val="bg1">
                    <a:lumMod val="65000"/>
                  </a:schemeClr>
                </a:solidFill>
              </a:rPr>
              <a:t>Americas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059" y="44624"/>
            <a:ext cx="9101444" cy="1143000"/>
          </a:xfrm>
        </p:spPr>
        <p:txBody>
          <a:bodyPr/>
          <a:lstStyle/>
          <a:p>
            <a:r>
              <a:rPr lang="de-DE" b="1" dirty="0" smtClean="0"/>
              <a:t>WHO - </a:t>
            </a:r>
            <a:r>
              <a:rPr lang="de-DE" b="1" dirty="0" err="1" smtClean="0"/>
              <a:t>Regions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4760523" y="6438056"/>
            <a:ext cx="43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en.wikipedia.org/</a:t>
            </a:r>
            <a:r>
              <a:rPr lang="de-DE" dirty="0" err="1"/>
              <a:t>wiki</a:t>
            </a:r>
            <a:r>
              <a:rPr lang="de-DE" dirty="0"/>
              <a:t>/</a:t>
            </a:r>
            <a:r>
              <a:rPr lang="de-DE" dirty="0" err="1"/>
              <a:t>List_of_WHO_regions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6516216" y="2420888"/>
            <a:ext cx="1600401" cy="864096"/>
          </a:xfrm>
          <a:prstGeom prst="ellipse">
            <a:avLst/>
          </a:prstGeom>
          <a:noFill/>
          <a:ln w="920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" y="1124744"/>
            <a:ext cx="9101445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059" y="44624"/>
            <a:ext cx="9101444" cy="1143000"/>
          </a:xfrm>
        </p:spPr>
        <p:txBody>
          <a:bodyPr/>
          <a:lstStyle/>
          <a:p>
            <a:r>
              <a:rPr lang="de-DE" b="1" dirty="0" err="1" smtClean="0"/>
              <a:t>Vaccination</a:t>
            </a:r>
            <a:r>
              <a:rPr lang="de-DE" b="1" dirty="0" smtClean="0"/>
              <a:t> per 100 </a:t>
            </a:r>
            <a:r>
              <a:rPr lang="de-DE" b="1" dirty="0" err="1" smtClean="0"/>
              <a:t>population</a:t>
            </a:r>
            <a:endParaRPr lang="de-DE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5024"/>
            <a:ext cx="102870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7400601" y="6438056"/>
            <a:ext cx="170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covid19.who.int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117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Github\Auswertung_Covid_19\output\South East Asia 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2387"/>
            <a:ext cx="9000000" cy="649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4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Github\Auswertung_Covid_19\output\South East Asia deat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13152"/>
            <a:ext cx="9000000" cy="660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4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8800" b="1" dirty="0" smtClean="0"/>
              <a:t>Fazit</a:t>
            </a:r>
            <a:endParaRPr lang="de-DE" sz="7200" b="1" dirty="0"/>
          </a:p>
        </p:txBody>
      </p:sp>
    </p:spTree>
    <p:extLst>
      <p:ext uri="{BB962C8B-B14F-4D97-AF65-F5344CB8AC3E}">
        <p14:creationId xmlns:p14="http://schemas.microsoft.com/office/powerpoint/2010/main" val="126982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D:\Github\Klimawandel\Output\1960 - CO2 Atmu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9" y="333376"/>
            <a:ext cx="7663827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9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624"/>
            <a:ext cx="7920880" cy="674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4756770" y="692696"/>
            <a:ext cx="2952328" cy="864096"/>
            <a:chOff x="4788024" y="692696"/>
            <a:chExt cx="2952328" cy="864096"/>
          </a:xfrm>
        </p:grpSpPr>
        <p:cxnSp>
          <p:nvCxnSpPr>
            <p:cNvPr id="8" name="Gerade Verbindung 7"/>
            <p:cNvCxnSpPr/>
            <p:nvPr/>
          </p:nvCxnSpPr>
          <p:spPr>
            <a:xfrm flipH="1">
              <a:off x="4788024" y="692696"/>
              <a:ext cx="2952328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>
              <a:off x="4788024" y="692696"/>
              <a:ext cx="0" cy="86409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6" name="Gerade Verbindung 15"/>
          <p:cNvCxnSpPr/>
          <p:nvPr/>
        </p:nvCxnSpPr>
        <p:spPr>
          <a:xfrm>
            <a:off x="1835696" y="2780928"/>
            <a:ext cx="0" cy="223224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>
            <a:off x="2051720" y="3068960"/>
            <a:ext cx="0" cy="1800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2317304" y="4149080"/>
            <a:ext cx="0" cy="5760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2555776" y="4725144"/>
            <a:ext cx="0" cy="1699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2771800" y="4581128"/>
            <a:ext cx="0" cy="100811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5008798" y="940078"/>
            <a:ext cx="258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1) Änderung Vorjahresmonat</a:t>
            </a:r>
            <a:endParaRPr lang="de-DE" sz="2400" b="1" dirty="0"/>
          </a:p>
        </p:txBody>
      </p:sp>
      <p:sp>
        <p:nvSpPr>
          <p:cNvPr id="34" name="Textfeld 33"/>
          <p:cNvSpPr txBox="1"/>
          <p:nvPr/>
        </p:nvSpPr>
        <p:spPr>
          <a:xfrm>
            <a:off x="2317304" y="3290949"/>
            <a:ext cx="2155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2) Abstand zum Mittelwert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96099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 descr="D:\Github\Klimawandel\Output\1960 - CO2 Änderung Vorjahresmon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5344"/>
            <a:ext cx="8640787" cy="61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9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Github\Klimawandel\Output\1960 - CO2 Änderung Atmu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07" y="189360"/>
            <a:ext cx="7134785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9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Github\Klimawandel\Output\2018 - CO2 Änderung Vorjahresmon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" y="294941"/>
            <a:ext cx="9000000" cy="637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6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Vielen Dank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1865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55801"/>
            <a:ext cx="9000000" cy="464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529094" y="1412776"/>
            <a:ext cx="1820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Europe</a:t>
            </a:r>
            <a:endParaRPr lang="de-DE" sz="4400" dirty="0"/>
          </a:p>
        </p:txBody>
      </p:sp>
      <p:sp>
        <p:nvSpPr>
          <p:cNvPr id="4" name="Textfeld 3"/>
          <p:cNvSpPr txBox="1"/>
          <p:nvPr/>
        </p:nvSpPr>
        <p:spPr>
          <a:xfrm>
            <a:off x="6977661" y="2403425"/>
            <a:ext cx="7521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EP</a:t>
            </a:r>
            <a:endParaRPr lang="de-DE" sz="4400" dirty="0"/>
          </a:p>
        </p:txBody>
      </p:sp>
      <p:sp>
        <p:nvSpPr>
          <p:cNvPr id="5" name="Textfeld 4"/>
          <p:cNvSpPr txBox="1"/>
          <p:nvPr/>
        </p:nvSpPr>
        <p:spPr>
          <a:xfrm>
            <a:off x="5860259" y="3095811"/>
            <a:ext cx="978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WP</a:t>
            </a:r>
            <a:endParaRPr lang="de-DE" sz="4400" dirty="0"/>
          </a:p>
        </p:txBody>
      </p:sp>
      <p:sp>
        <p:nvSpPr>
          <p:cNvPr id="6" name="Textfeld 5"/>
          <p:cNvSpPr txBox="1"/>
          <p:nvPr/>
        </p:nvSpPr>
        <p:spPr>
          <a:xfrm>
            <a:off x="4760523" y="2404169"/>
            <a:ext cx="942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EM</a:t>
            </a:r>
            <a:endParaRPr lang="de-DE" sz="4400" dirty="0"/>
          </a:p>
        </p:txBody>
      </p:sp>
      <p:sp>
        <p:nvSpPr>
          <p:cNvPr id="7" name="Textfeld 6"/>
          <p:cNvSpPr txBox="1"/>
          <p:nvPr/>
        </p:nvSpPr>
        <p:spPr>
          <a:xfrm>
            <a:off x="3923928" y="3283740"/>
            <a:ext cx="15152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 smtClean="0"/>
              <a:t>Africa</a:t>
            </a:r>
            <a:endParaRPr lang="de-DE" sz="4400" dirty="0"/>
          </a:p>
        </p:txBody>
      </p:sp>
      <p:sp>
        <p:nvSpPr>
          <p:cNvPr id="8" name="Textfeld 7"/>
          <p:cNvSpPr txBox="1"/>
          <p:nvPr/>
        </p:nvSpPr>
        <p:spPr>
          <a:xfrm>
            <a:off x="1187624" y="2663427"/>
            <a:ext cx="2295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 smtClean="0"/>
              <a:t>Americas</a:t>
            </a:r>
            <a:endParaRPr lang="de-DE" sz="4400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059" y="44624"/>
            <a:ext cx="9101444" cy="1143000"/>
          </a:xfrm>
        </p:spPr>
        <p:txBody>
          <a:bodyPr/>
          <a:lstStyle/>
          <a:p>
            <a:r>
              <a:rPr lang="de-DE" b="1" dirty="0" smtClean="0"/>
              <a:t>WHO - </a:t>
            </a:r>
            <a:r>
              <a:rPr lang="de-DE" b="1" dirty="0" err="1" smtClean="0"/>
              <a:t>Regions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4760523" y="6438056"/>
            <a:ext cx="43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en.wikipedia.org/</a:t>
            </a:r>
            <a:r>
              <a:rPr lang="de-DE" dirty="0" err="1"/>
              <a:t>wiki</a:t>
            </a:r>
            <a:r>
              <a:rPr lang="de-DE" dirty="0"/>
              <a:t>/</a:t>
            </a:r>
            <a:r>
              <a:rPr lang="de-DE" dirty="0" err="1"/>
              <a:t>List_of_WHO_regions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58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55801"/>
            <a:ext cx="9000000" cy="464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529094" y="1412776"/>
            <a:ext cx="1820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Europe</a:t>
            </a:r>
            <a:endParaRPr lang="de-DE" sz="4400" dirty="0"/>
          </a:p>
        </p:txBody>
      </p:sp>
      <p:sp>
        <p:nvSpPr>
          <p:cNvPr id="4" name="Textfeld 3"/>
          <p:cNvSpPr txBox="1"/>
          <p:nvPr/>
        </p:nvSpPr>
        <p:spPr>
          <a:xfrm>
            <a:off x="6977661" y="2403425"/>
            <a:ext cx="7521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bg1">
                    <a:lumMod val="65000"/>
                  </a:schemeClr>
                </a:solidFill>
              </a:rPr>
              <a:t>EP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860259" y="3095811"/>
            <a:ext cx="978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bg1">
                    <a:lumMod val="65000"/>
                  </a:schemeClr>
                </a:solidFill>
              </a:rPr>
              <a:t>WP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760523" y="2404169"/>
            <a:ext cx="942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bg1">
                    <a:lumMod val="65000"/>
                  </a:schemeClr>
                </a:solidFill>
              </a:rPr>
              <a:t>EM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923928" y="3283740"/>
            <a:ext cx="15152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 smtClean="0">
                <a:solidFill>
                  <a:schemeClr val="bg1">
                    <a:lumMod val="65000"/>
                  </a:schemeClr>
                </a:solidFill>
              </a:rPr>
              <a:t>Africa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187624" y="2663427"/>
            <a:ext cx="2295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 smtClean="0">
                <a:solidFill>
                  <a:schemeClr val="bg1">
                    <a:lumMod val="65000"/>
                  </a:schemeClr>
                </a:solidFill>
              </a:rPr>
              <a:t>Americas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059" y="44624"/>
            <a:ext cx="9101444" cy="1143000"/>
          </a:xfrm>
        </p:spPr>
        <p:txBody>
          <a:bodyPr/>
          <a:lstStyle/>
          <a:p>
            <a:r>
              <a:rPr lang="de-DE" b="1" dirty="0" smtClean="0"/>
              <a:t>WHO - </a:t>
            </a:r>
            <a:r>
              <a:rPr lang="de-DE" b="1" dirty="0" err="1" smtClean="0"/>
              <a:t>Regions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4760523" y="6438056"/>
            <a:ext cx="43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en.wikipedia.org/</a:t>
            </a:r>
            <a:r>
              <a:rPr lang="de-DE" dirty="0" err="1"/>
              <a:t>wiki</a:t>
            </a:r>
            <a:r>
              <a:rPr lang="de-DE" dirty="0"/>
              <a:t>/</a:t>
            </a:r>
            <a:r>
              <a:rPr lang="de-DE" dirty="0" err="1"/>
              <a:t>List_of_WHO_regions</a:t>
            </a:r>
            <a:endParaRPr lang="de-DE" dirty="0"/>
          </a:p>
        </p:txBody>
      </p:sp>
      <p:sp>
        <p:nvSpPr>
          <p:cNvPr id="3" name="Ellipse 2"/>
          <p:cNvSpPr/>
          <p:nvPr/>
        </p:nvSpPr>
        <p:spPr>
          <a:xfrm>
            <a:off x="4434221" y="1365448"/>
            <a:ext cx="1915114" cy="864096"/>
          </a:xfrm>
          <a:prstGeom prst="ellipse">
            <a:avLst/>
          </a:prstGeom>
          <a:noFill/>
          <a:ln w="920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4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5" name="Picture 3" descr="D:\Github\Auswertung_Covid_19\output\Europe 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49513"/>
            <a:ext cx="9000000" cy="641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4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9" name="Picture 3" descr="D:\Github\Auswertung_Covid_19\output\Europe deat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88640"/>
            <a:ext cx="9000000" cy="66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20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55801"/>
            <a:ext cx="9000000" cy="464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529094" y="1412776"/>
            <a:ext cx="1820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bg1">
                    <a:lumMod val="65000"/>
                  </a:schemeClr>
                </a:solidFill>
              </a:rPr>
              <a:t>Europe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977661" y="2403425"/>
            <a:ext cx="7521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bg1">
                    <a:lumMod val="65000"/>
                  </a:schemeClr>
                </a:solidFill>
              </a:rPr>
              <a:t>EP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860259" y="3095811"/>
            <a:ext cx="978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bg1">
                    <a:lumMod val="65000"/>
                  </a:schemeClr>
                </a:solidFill>
              </a:rPr>
              <a:t>WP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760523" y="2404169"/>
            <a:ext cx="942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olidFill>
                  <a:schemeClr val="bg1">
                    <a:lumMod val="65000"/>
                  </a:schemeClr>
                </a:solidFill>
              </a:rPr>
              <a:t>EM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923928" y="3283740"/>
            <a:ext cx="15152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 smtClean="0">
                <a:solidFill>
                  <a:schemeClr val="bg1">
                    <a:lumMod val="65000"/>
                  </a:schemeClr>
                </a:solidFill>
              </a:rPr>
              <a:t>Africa</a:t>
            </a:r>
            <a:endParaRPr lang="de-D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187624" y="2663427"/>
            <a:ext cx="22959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err="1" smtClean="0"/>
              <a:t>Americas</a:t>
            </a:r>
            <a:endParaRPr lang="de-DE" sz="4400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059" y="44624"/>
            <a:ext cx="9101444" cy="1143000"/>
          </a:xfrm>
        </p:spPr>
        <p:txBody>
          <a:bodyPr/>
          <a:lstStyle/>
          <a:p>
            <a:r>
              <a:rPr lang="de-DE" b="1" dirty="0" smtClean="0"/>
              <a:t>WHO - </a:t>
            </a:r>
            <a:r>
              <a:rPr lang="de-DE" b="1" dirty="0" err="1" smtClean="0"/>
              <a:t>Regions</a:t>
            </a:r>
            <a:endParaRPr lang="de-DE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4760523" y="6438056"/>
            <a:ext cx="43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en.wikipedia.org/</a:t>
            </a:r>
            <a:r>
              <a:rPr lang="de-DE" dirty="0" err="1"/>
              <a:t>wiki</a:t>
            </a:r>
            <a:r>
              <a:rPr lang="de-DE" dirty="0"/>
              <a:t>/</a:t>
            </a:r>
            <a:r>
              <a:rPr lang="de-DE" dirty="0" err="1"/>
              <a:t>List_of_WHO_regions</a:t>
            </a:r>
            <a:endParaRPr lang="de-DE" dirty="0"/>
          </a:p>
        </p:txBody>
      </p:sp>
      <p:sp>
        <p:nvSpPr>
          <p:cNvPr id="11" name="Ellipse 10"/>
          <p:cNvSpPr/>
          <p:nvPr/>
        </p:nvSpPr>
        <p:spPr>
          <a:xfrm>
            <a:off x="971600" y="2628775"/>
            <a:ext cx="2664296" cy="864096"/>
          </a:xfrm>
          <a:prstGeom prst="ellipse">
            <a:avLst/>
          </a:prstGeom>
          <a:noFill/>
          <a:ln w="920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8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D:\Github\Auswertung_Covid_19\output\Americas 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8991"/>
            <a:ext cx="9000000" cy="64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20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Github\Auswertung_Covid_19\output\Americas death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13152"/>
            <a:ext cx="9000000" cy="660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4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Bildschirmpräsentation (4:3)</PresentationFormat>
  <Paragraphs>63</Paragraphs>
  <Slides>28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Larissa</vt:lpstr>
      <vt:lpstr>Corona-Update 30.05.2022 PW</vt:lpstr>
      <vt:lpstr>Vaccination per 100 population</vt:lpstr>
      <vt:lpstr>WHO - Regions</vt:lpstr>
      <vt:lpstr>WHO - Regions</vt:lpstr>
      <vt:lpstr>PowerPoint-Präsentation</vt:lpstr>
      <vt:lpstr>PowerPoint-Präsentation</vt:lpstr>
      <vt:lpstr>WHO - Regions</vt:lpstr>
      <vt:lpstr>PowerPoint-Präsentation</vt:lpstr>
      <vt:lpstr>PowerPoint-Präsentation</vt:lpstr>
      <vt:lpstr>WHO - Regions</vt:lpstr>
      <vt:lpstr>PowerPoint-Präsentation</vt:lpstr>
      <vt:lpstr>PowerPoint-Präsentation</vt:lpstr>
      <vt:lpstr>WHO - Regions</vt:lpstr>
      <vt:lpstr>PowerPoint-Präsentation</vt:lpstr>
      <vt:lpstr>PowerPoint-Präsentation</vt:lpstr>
      <vt:lpstr>WHO - Regions</vt:lpstr>
      <vt:lpstr>PowerPoint-Präsentation</vt:lpstr>
      <vt:lpstr>PowerPoint-Präsentation</vt:lpstr>
      <vt:lpstr>WHO - Regions</vt:lpstr>
      <vt:lpstr>PowerPoint-Präsentation</vt:lpstr>
      <vt:lpstr>PowerPoint-Präsentation</vt:lpstr>
      <vt:lpstr>Fazit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p.waitz@gmx.de</dc:creator>
  <cp:lastModifiedBy>p.waitz@gmx.de</cp:lastModifiedBy>
  <cp:revision>253</cp:revision>
  <dcterms:created xsi:type="dcterms:W3CDTF">2021-02-21T15:04:31Z</dcterms:created>
  <dcterms:modified xsi:type="dcterms:W3CDTF">2022-05-30T00:32:22Z</dcterms:modified>
</cp:coreProperties>
</file>