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9" r:id="rId3"/>
    <p:sldId id="303" r:id="rId4"/>
    <p:sldId id="291" r:id="rId5"/>
    <p:sldId id="304" r:id="rId6"/>
    <p:sldId id="308" r:id="rId7"/>
    <p:sldId id="319" r:id="rId8"/>
    <p:sldId id="314" r:id="rId9"/>
    <p:sldId id="309" r:id="rId10"/>
    <p:sldId id="320" r:id="rId11"/>
    <p:sldId id="31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f.de/nachrichten/panorama/corona-drosten-omikron-booster-100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ki.de/DE/Content/InfAZ/N/Neuartiges_Coronavirus/Virusvariante_B11529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news/item/26-11-2021-classification-of-omicron-(b.1.1.529)-sars-cov-2-variant-of-concer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29.11.2021 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know</a:t>
            </a:r>
            <a:r>
              <a:rPr lang="de-DE" b="1" dirty="0" smtClean="0"/>
              <a:t> / so </a:t>
            </a:r>
            <a:r>
              <a:rPr lang="de-DE" b="1" dirty="0" err="1" smtClean="0"/>
              <a:t>what</a:t>
            </a:r>
            <a:r>
              <a:rPr lang="de-DE" b="1" dirty="0" smtClean="0"/>
              <a:t>?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>
                <a:hlinkClick r:id="rId2"/>
              </a:rPr>
              <a:t>Christian </a:t>
            </a:r>
            <a:r>
              <a:rPr lang="de-DE" dirty="0" err="1" smtClean="0">
                <a:hlinkClick r:id="rId2"/>
              </a:rPr>
              <a:t>Drosten</a:t>
            </a:r>
            <a:r>
              <a:rPr lang="de-DE" dirty="0" smtClean="0"/>
              <a:t> (28.11.2021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b="1" dirty="0" err="1" smtClean="0"/>
              <a:t>Omicron</a:t>
            </a:r>
            <a:r>
              <a:rPr lang="de-DE" b="1" dirty="0" smtClean="0"/>
              <a:t>:</a:t>
            </a:r>
            <a:endParaRPr lang="de-DE" b="1" dirty="0" smtClean="0"/>
          </a:p>
          <a:p>
            <a:r>
              <a:rPr lang="de-DE" dirty="0" smtClean="0"/>
              <a:t>Impfen hilft, 3. Impfung hilft besser</a:t>
            </a:r>
          </a:p>
          <a:p>
            <a:r>
              <a:rPr lang="de-DE" dirty="0" smtClean="0"/>
              <a:t>2-3 Wochen, dann Infos zur Krankheitsschwere</a:t>
            </a:r>
          </a:p>
          <a:p>
            <a:r>
              <a:rPr lang="de-DE" dirty="0" smtClean="0"/>
              <a:t>Impfstoffe: mehrere Monate bis </a:t>
            </a:r>
            <a:r>
              <a:rPr lang="de-DE" dirty="0" smtClean="0"/>
              <a:t>angepasst</a:t>
            </a:r>
          </a:p>
          <a:p>
            <a:pPr marL="0" indent="0">
              <a:buNone/>
            </a:pPr>
            <a:r>
              <a:rPr lang="de-DE" b="1" dirty="0" smtClean="0"/>
              <a:t>Delta:</a:t>
            </a:r>
            <a:endParaRPr lang="de-DE" b="1" dirty="0"/>
          </a:p>
          <a:p>
            <a:r>
              <a:rPr lang="de-DE" dirty="0" smtClean="0"/>
              <a:t>2G, 3G hat wenig Einfluss auf das Infektionsgeschehen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9833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Vielen Dank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865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Fallzahlen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ithub\Auswertung_Covid_19\output\ cases German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6841"/>
            <a:ext cx="9000000" cy="63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ithub\Auswertung_Covid_19\output\plot_2_3_intensiv_covid-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116632"/>
            <a:ext cx="9000000" cy="663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6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ithub\Auswertung_Covid_19\output\Impfungen 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44624"/>
            <a:ext cx="9000000" cy="669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err="1" smtClean="0"/>
              <a:t>Omicron</a:t>
            </a:r>
            <a:r>
              <a:rPr lang="de-DE" sz="6000" b="1" dirty="0" smtClean="0"/>
              <a:t>-Variante</a:t>
            </a:r>
            <a:br>
              <a:rPr lang="de-DE" sz="6000" b="1" dirty="0" smtClean="0"/>
            </a:br>
            <a:r>
              <a:rPr lang="de-DE" sz="6000" dirty="0" smtClean="0"/>
              <a:t>(B1.1.529)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570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know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hlinkClick r:id="rId2"/>
              </a:rPr>
              <a:t>RKI </a:t>
            </a:r>
            <a:r>
              <a:rPr lang="de-DE" dirty="0" smtClean="0"/>
              <a:t>(26.11.2021)</a:t>
            </a:r>
          </a:p>
          <a:p>
            <a:r>
              <a:rPr lang="de-DE" dirty="0" smtClean="0"/>
              <a:t>Erster Nachweis: 24.11.2021</a:t>
            </a:r>
          </a:p>
          <a:p>
            <a:r>
              <a:rPr lang="de-DE" dirty="0" smtClean="0"/>
              <a:t>Unabhängig von Delta entstanden</a:t>
            </a:r>
          </a:p>
          <a:p>
            <a:r>
              <a:rPr lang="de-DE" dirty="0" smtClean="0"/>
              <a:t>Mit PCR nachweisbar</a:t>
            </a:r>
          </a:p>
          <a:p>
            <a:r>
              <a:rPr lang="de-DE" dirty="0" smtClean="0"/>
              <a:t>noch keine Daten zu:</a:t>
            </a:r>
          </a:p>
          <a:p>
            <a:pPr lvl="1"/>
            <a:r>
              <a:rPr lang="de-DE" dirty="0" smtClean="0"/>
              <a:t> Übertragbarkeit</a:t>
            </a:r>
          </a:p>
          <a:p>
            <a:pPr lvl="1"/>
            <a:r>
              <a:rPr lang="de-DE" dirty="0" smtClean="0"/>
              <a:t> Wirksamkeit Impfstoffe</a:t>
            </a:r>
          </a:p>
          <a:p>
            <a:pPr lvl="1"/>
            <a:r>
              <a:rPr lang="de-DE" dirty="0" smtClean="0"/>
              <a:t> Krankheitsschwere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5654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know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hlinkClick r:id="rId2"/>
              </a:rPr>
              <a:t>WHO </a:t>
            </a:r>
            <a:r>
              <a:rPr lang="de-DE" dirty="0" smtClean="0"/>
              <a:t>(26.11.2021)</a:t>
            </a:r>
          </a:p>
          <a:p>
            <a:r>
              <a:rPr lang="de-DE" dirty="0" smtClean="0"/>
              <a:t>Erster Nachweis: 24.11.2021 in einer Probe vom 09.11.2021</a:t>
            </a:r>
          </a:p>
          <a:p>
            <a:r>
              <a:rPr lang="de-DE" dirty="0" smtClean="0"/>
              <a:t>Ansteigen </a:t>
            </a:r>
            <a:r>
              <a:rPr lang="de-DE" dirty="0" err="1" smtClean="0"/>
              <a:t>cases</a:t>
            </a:r>
            <a:r>
              <a:rPr lang="de-DE" dirty="0" smtClean="0"/>
              <a:t> in Südafrika auf </a:t>
            </a:r>
            <a:r>
              <a:rPr lang="de-DE" dirty="0" err="1" smtClean="0"/>
              <a:t>Omicron</a:t>
            </a:r>
            <a:r>
              <a:rPr lang="de-DE" dirty="0" smtClean="0"/>
              <a:t> zurückzuführen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0000"/>
                </a:solidFill>
              </a:rPr>
              <a:t>vorläufige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evidence</a:t>
            </a:r>
            <a:endParaRPr lang="de-DE" dirty="0"/>
          </a:p>
          <a:p>
            <a:pPr lvl="1"/>
            <a:r>
              <a:rPr lang="de-DE" dirty="0" smtClean="0"/>
              <a:t> Reinfektion für Genesene, Geimpfte</a:t>
            </a:r>
          </a:p>
          <a:p>
            <a:pPr lvl="1"/>
            <a:r>
              <a:rPr lang="de-DE" dirty="0" smtClean="0"/>
              <a:t> erhöhte Übertragbarkeit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9807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  <p:pic>
        <p:nvPicPr>
          <p:cNvPr id="4099" name="Picture 3" descr="D:\Github\Auswertung_Covid_19\output\ cases South Africa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177381"/>
            <a:ext cx="9000000" cy="641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412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Bildschirmpräsentation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Corona-Update 29.11.2021 PW</vt:lpstr>
      <vt:lpstr>Fallzahlen</vt:lpstr>
      <vt:lpstr>PowerPoint-Präsentation</vt:lpstr>
      <vt:lpstr>PowerPoint-Präsentation</vt:lpstr>
      <vt:lpstr>PowerPoint-Präsentation</vt:lpstr>
      <vt:lpstr>Omicron-Variante (B1.1.529)</vt:lpstr>
      <vt:lpstr>What we know</vt:lpstr>
      <vt:lpstr>What we know</vt:lpstr>
      <vt:lpstr>PowerPoint-Präsentation</vt:lpstr>
      <vt:lpstr>What we know / so what?</vt:lpstr>
      <vt:lpstr>Vielen Dank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218</cp:revision>
  <dcterms:created xsi:type="dcterms:W3CDTF">2021-02-21T15:04:31Z</dcterms:created>
  <dcterms:modified xsi:type="dcterms:W3CDTF">2021-11-28T23:10:43Z</dcterms:modified>
</cp:coreProperties>
</file>