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Программирование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командном</a:t>
            </a:r>
            <a:r>
              <a:rPr/>
              <a:t> </a:t>
            </a:r>
            <a:r>
              <a:rPr/>
              <a:t>процессоре</a:t>
            </a:r>
            <a:r>
              <a:rPr/>
              <a:t> </a:t>
            </a:r>
            <a:r>
              <a:rPr/>
              <a:t>ОС</a:t>
            </a:r>
            <a:r>
              <a:rPr/>
              <a:t> </a:t>
            </a:r>
            <a:r>
              <a:rPr/>
              <a:t>UNIX.</a:t>
            </a:r>
            <a:r>
              <a:rPr/>
              <a:t> </a:t>
            </a:r>
            <a:r>
              <a:rPr/>
              <a:t>Ветвления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циклы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07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Выполним пункт 1 лабораторной работы</a:t>
            </a:r>
          </a:p>
          <a:p>
            <a:pPr lvl="1">
              <a:buAutoNum type="arabicPeriod"/>
            </a:pPr>
            <a:r>
              <a:rPr/>
              <a:t>Напишем скрипт который указывает больше нуля, равно нулю или меньше нуля наше число</a:t>
            </a:r>
          </a:p>
          <a:p>
            <a:pPr lvl="1">
              <a:buAutoNum type="arabicPeriod"/>
            </a:pPr>
            <a:r>
              <a:rPr/>
              <a:t>Напишем скрипт, создающий и удалающий tmp файлы в указанном нами количестве</a:t>
            </a:r>
          </a:p>
          <a:p>
            <a:pPr lvl="1">
              <a:buAutoNum type="arabicPeriod"/>
            </a:pPr>
            <a:r>
              <a:rPr/>
              <a:t>Напишем скрипт, архивирующий недавно изменённые файлы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Изучили основы программирования в оболочке ОС UNIX. Научились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в командном процессоре ОС UNIX. Ветвления и циклы</dc:title>
  <dc:creator/>
  <cp:keywords/>
  <dcterms:created xsi:type="dcterms:W3CDTF">2022-05-07T15:41:08Z</dcterms:created>
  <dcterms:modified xsi:type="dcterms:W3CDTF">2022-05-07T15:41:08Z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07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