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23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Научиться оформлять отчёты с помощью легковесного языка разметки 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 (произносится маркдаун) — облегчённый язык разметки, созданный с целью обозначения форматирования в простом тексте, с максимальным сохранением его читаемости человеком, и пригодный для машинного преобразования в языки для продвинутых публикаций (HTML, Rich Text и других).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1.Записываем отчёт в markdown file 2.Конвертируем наш файл в pdf и docx 3.Проверяем что всё выглядит как мы и хотели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Научились оформлять отчёты с помощью легковесного языка разметки markdown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/>
  <cp:keywords/>
  <dcterms:created xsi:type="dcterms:W3CDTF">2022-04-23T19:49:45Z</dcterms:created>
  <dcterms:modified xsi:type="dcterms:W3CDTF">2022-04-23T19:49:45Z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23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