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файловой</a:t>
            </a:r>
            <a:r>
              <a:rPr/>
              <a:t> </a:t>
            </a:r>
            <a:r>
              <a:rPr/>
              <a:t>системы</a:t>
            </a:r>
            <a:r>
              <a:rPr/>
              <a:t> </a:t>
            </a:r>
            <a:r>
              <a:rPr/>
              <a:t>Linux.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файлами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каталогами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Выполнение пункта 2 лабораторной работы</a:t>
            </a:r>
          </a:p>
          <a:p>
            <a:pPr lvl="1">
              <a:buAutoNum type="arabicPeriod"/>
            </a:pPr>
            <a:r>
              <a:rPr/>
              <a:t>Выполнение пункта 3 лабораторной работы</a:t>
            </a:r>
          </a:p>
          <a:p>
            <a:pPr lvl="1">
              <a:buAutoNum type="arabicPeriod"/>
            </a:pPr>
            <a:r>
              <a:rPr/>
              <a:t>Выполнение пункта 4 лабораторной 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Были ознакомлены с файловой системой Linux, её структурой, именами и содержанием каталогов. Были приобретены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/>
  <cp:keywords/>
  <dcterms:created xsi:type="dcterms:W3CDTF">2022-04-25T09:58:10Z</dcterms:created>
  <dcterms:modified xsi:type="dcterms:W3CDTF">2022-04-25T09:58:10Z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