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Программирование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командном</a:t>
            </a:r>
            <a:r>
              <a:rPr/>
              <a:t> </a:t>
            </a:r>
            <a:r>
              <a:rPr/>
              <a:t>процессоре</a:t>
            </a:r>
            <a:r>
              <a:rPr/>
              <a:t> </a:t>
            </a:r>
            <a:r>
              <a:rPr/>
              <a:t>ОС</a:t>
            </a:r>
            <a:r>
              <a:rPr/>
              <a:t> </a:t>
            </a:r>
            <a:r>
              <a:rPr/>
              <a:t>UNIX.</a:t>
            </a:r>
            <a:r>
              <a:rPr/>
              <a:t> </a:t>
            </a:r>
            <a:r>
              <a:rPr/>
              <a:t>Командные</a:t>
            </a:r>
            <a:r>
              <a:rPr/>
              <a:t> </a:t>
            </a:r>
            <a:r>
              <a:rPr/>
              <a:t>файлы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UNIX/Linux. Научиться писать небольшие командные файлы.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Напишем скрипт, который при запуске делает резервную копию себя, в backup в домашнем каталоге, архивируя себя.</a:t>
            </a:r>
          </a:p>
          <a:p>
            <a:pPr lvl="1">
              <a:buAutoNum type="arabicPeriod"/>
            </a:pPr>
            <a:r>
              <a:rPr/>
              <a:t>Напишем скрипт, принимающий произвольное число аргуметнов, выводящий их же.</a:t>
            </a:r>
          </a:p>
          <a:p>
            <a:pPr lvl="1">
              <a:buAutoNum type="arabicPeriod"/>
            </a:pPr>
            <a:r>
              <a:rPr/>
              <a:t>Напишем скрипт, аналог ls, который выводит файлы из директории и их права доступа.</a:t>
            </a:r>
          </a:p>
          <a:p>
            <a:pPr lvl="1">
              <a:buAutoNum type="arabicPeriod"/>
            </a:pPr>
            <a:r>
              <a:rPr/>
              <a:t>Напишем скрипт, который выводит количество файлов заданного разрешения в заданной диретории.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Изучили основы программирования в оболочке ОС UNIX/Linux. Научились писать небольшие командные файлы.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 командном процессоре ОС UNIX. Командные файлы</dc:title>
  <dc:creator/>
  <cp:keywords/>
  <dcterms:created xsi:type="dcterms:W3CDTF">2022-05-01T14:51:48Z</dcterms:created>
  <dcterms:modified xsi:type="dcterms:W3CDTF">2022-05-01T14:51:48Z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01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