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Командная</a:t>
            </a:r>
            <a:r>
              <a:rPr/>
              <a:t> </a:t>
            </a:r>
            <a:r>
              <a:rPr/>
              <a:t>оболочка</a:t>
            </a:r>
            <a:r>
              <a:rPr/>
              <a:t> </a:t>
            </a:r>
            <a:r>
              <a:rPr/>
              <a:t>Midnight</a:t>
            </a:r>
            <a:r>
              <a:rPr/>
              <a:t> </a:t>
            </a:r>
            <a:r>
              <a:rPr/>
              <a:t>Commander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Освоение основных возможностей командной оболочки Midnight Commander. Приобретение навыков практической работы по просмотру каталогов и файлов; манипуляций с ними.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Тестирование различных опций Mindight Commander</a:t>
            </a:r>
          </a:p>
          <a:p>
            <a:pPr lvl="1">
              <a:buAutoNum type="arabicPeriod"/>
            </a:pPr>
            <a:r>
              <a:rPr/>
              <a:t>Изучение встроенного в MC текстового редактора</a:t>
            </a:r>
          </a:p>
          <a:p>
            <a:pPr lvl="1">
              <a:buAutoNum type="arabicPeriod"/>
            </a:pPr>
            <a:r>
              <a:rPr/>
              <a:t>Выполнение пунктов 5 и 6 лабораторной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Освоили основные возможности командной оболочки Midnight Commander. Приобрели навыки практической работы по просмотру каталогов и файлов; манипуляций с ними.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Командная оболочка Midnight Commander</dc:title>
  <dc:creator/>
  <cp:keywords/>
  <dcterms:created xsi:type="dcterms:W3CDTF">2022-04-27T15:28:00Z</dcterms:created>
  <dcterms:modified xsi:type="dcterms:W3CDTF">2022-04-27T15:28:00Z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27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