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Текстовой</a:t>
            </a:r>
            <a:r>
              <a:rPr/>
              <a:t> </a:t>
            </a:r>
            <a:r>
              <a:rPr/>
              <a:t>редактор</a:t>
            </a:r>
            <a:r>
              <a:rPr/>
              <a:t> </a:t>
            </a:r>
            <a:r>
              <a:rPr/>
              <a:t>emacs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2022,</a:t>
            </a:r>
            <a:r>
              <a:rPr/>
              <a:t> </a:t>
            </a:r>
            <a:r>
              <a:rPr/>
              <a:t>29</a:t>
            </a:r>
            <a:r>
              <a:rPr/>
              <a:t> </a:t>
            </a:r>
            <a:r>
              <a:rPr/>
              <a:t>April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Познакомиться с операционной системой Linux. Получить практические навыки работы с редактором Emacs.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Ход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Запустим редактор emacs</a:t>
            </a:r>
          </a:p>
          <a:p>
            <a:pPr lvl="1">
              <a:buAutoNum type="arabicPeriod"/>
            </a:pPr>
            <a:r>
              <a:rPr/>
              <a:t>Написание текста в lab07.sh</a:t>
            </a:r>
          </a:p>
          <a:p>
            <a:pPr lvl="1">
              <a:buAutoNum type="arabicPeriod"/>
            </a:pPr>
            <a:r>
              <a:rPr/>
              <a:t>Использование замены текста в редакторе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Познакомились с операционной системой Linux. Получили практические навыки работы с редактором emacs.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Текстовой редактор emacs</dc:title>
  <dc:creator/>
  <cp:keywords/>
  <dcterms:created xsi:type="dcterms:W3CDTF">2022-04-29T19:04:06Z</dcterms:created>
  <dcterms:modified xsi:type="dcterms:W3CDTF">2022-04-29T19:04:06Z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2022, 29 April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