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Основы</a:t>
            </a:r>
            <a:r>
              <a:rPr/>
              <a:t> </a:t>
            </a:r>
            <a:r>
              <a:rPr/>
              <a:t>интерфейса</a:t>
            </a:r>
            <a:r>
              <a:rPr/>
              <a:t> </a:t>
            </a:r>
            <a:r>
              <a:rPr/>
              <a:t>взаимодействия</a:t>
            </a:r>
            <a:r>
              <a:rPr/>
              <a:t> </a:t>
            </a:r>
            <a:r>
              <a:rPr/>
              <a:t>пользователя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системой</a:t>
            </a:r>
            <a:r>
              <a:rPr/>
              <a:t> </a:t>
            </a:r>
            <a:r>
              <a:rPr/>
              <a:t>Unix</a:t>
            </a:r>
            <a:r>
              <a:rPr/>
              <a:t> </a:t>
            </a:r>
            <a:r>
              <a:rPr/>
              <a:t>на</a:t>
            </a:r>
            <a:r>
              <a:rPr/>
              <a:t> </a:t>
            </a:r>
            <a:r>
              <a:rPr/>
              <a:t>уровне</a:t>
            </a:r>
            <a:r>
              <a:rPr/>
              <a:t> </a:t>
            </a:r>
            <a:r>
              <a:rPr/>
              <a:t>командной</a:t>
            </a:r>
            <a:r>
              <a:rPr/>
              <a:t> </a:t>
            </a:r>
            <a:r>
              <a:rPr/>
              <a:t>строки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April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Приобретение практических навыков взаимодействия пользователя с системой посредством командной строки.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Определяем полное имя домашнего каталога</a:t>
            </a:r>
          </a:p>
          <a:p>
            <a:pPr lvl="1">
              <a:buAutoNum type="arabicPeriod"/>
            </a:pPr>
            <a:r>
              <a:rPr/>
              <a:t>Выполнение пункта 2 Лабораторной работы</a:t>
            </a:r>
          </a:p>
          <a:p>
            <a:pPr lvl="1">
              <a:buAutoNum type="arabicPeriod"/>
            </a:pPr>
            <a:r>
              <a:rPr/>
              <a:t>Выполнение пункта 3 Лабораторной работы</a:t>
            </a:r>
          </a:p>
          <a:p>
            <a:pPr lvl="1">
              <a:buAutoNum type="arabicPeriod"/>
            </a:pPr>
            <a:r>
              <a:rPr/>
              <a:t>Выполнение пункта 7 Лабораторной работы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Были приобретены практические навыки взаимодействия пользователя с системой посредством командной строки.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интерфейса взаимодействия пользователя с системой Unix на уровне командной строки</dc:title>
  <dc:creator/>
  <cp:keywords/>
  <dcterms:created xsi:type="dcterms:W3CDTF">2022-04-24T14:45:43Z</dcterms:created>
  <dcterms:modified xsi:type="dcterms:W3CDTF">2022-04-24T14:45:43Z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24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