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C51D2-DAD4-46F2-B4B4-90760A8E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661847-76B1-413D-8F34-F9B7C3A34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DA9C9D-8C6B-4D9E-901D-523852B9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1A53A6-EA64-470D-8F1B-A1CAC779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A328D-39A2-499F-BBA7-B5832262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31CB-083A-4D22-90EC-06A03AD4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49CBC2-3A2C-4FED-ADFB-D049A101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991A7-3236-4BEB-B107-8596E19B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64DCE-1D08-4398-ABF1-2D1EFCBA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13CF9-F8B0-4E20-9382-8723CCD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4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856BF-1EC8-492F-9050-FE210248D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040D35-B8B1-4EBD-9DE5-D32BAF75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95ED7-096C-4B5F-8547-61351DA0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03DC09-B4DD-4B99-8583-C7305A4E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A27E49-7B09-455F-B80B-272840E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49EF8-E9EE-4CC3-98C2-8E52A188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5B979-9FA2-4C34-9DA5-1297DDE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6F1D64-4FE5-406B-8F82-247E98BE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221CC-5978-49E0-9DDF-DDEC8C27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A4284-7114-407F-ABDE-8FBEDC71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64047-407C-486A-8873-CE73D5E5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E1AAF2-B18F-48C9-A6F3-DE255CAC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2AD809-C9EF-4666-9F6B-9E4B215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8EC6F-1500-4984-A7B7-420EF58E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ACA0D-7AA5-424F-8515-AABC885A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0FC59-7FCC-49AD-AF93-3D713DA6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739E3-955C-4F36-BC6D-29285A037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D49E75-08D0-4FD0-B70E-654826D8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22969-E254-4FA9-BE29-7A9CAA86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DE3998-A692-4205-AAB6-AB778B77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C29FD-9CB0-459E-81A9-557A2A46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3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ABE17-3509-48A3-84FF-B3FEB5F1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C2F80E-E2F1-48A7-93EA-53A33E26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303B04-BABA-4877-843E-7A7C9853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A1EFE0-04FA-45AE-A8FC-43FF4B82A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AF4FD-C815-4B9E-BF9B-79976029F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93FE3D-B3DD-4ACB-B250-70882750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5393FB-9263-4E1B-89F2-F3292C0F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AD3C91-5FEE-4CE6-8304-223CE863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3E6D-B8EF-4057-98C6-294AB724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A0ACA9-332E-44FA-832C-B8D4C3D5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9F1C01-3E5B-465B-8782-13BF168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F483B-816F-48E2-8E5C-B4618014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AE5C23-5E2C-4C5E-B7E3-6E5EC51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35E37-C49E-4D6E-9B47-F3B75B7E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D6E05-FEC3-46C6-BF26-0602BDB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B7530-AF5C-49DA-97BD-416194F0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1A9BA-D1CD-4B37-A8EA-E03DF02D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9C6380-E760-44AF-8368-18D3399EA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002202-2E40-45E8-AB31-2A611443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A9EF8-42C6-4D7A-9628-5CDFE224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391B4F-9744-4772-B8FB-D5955A5C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7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2A959-5330-4D43-B9C9-ED8C6DA8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B61962-2C1E-4E16-9559-5F89C7720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A0335F-6DF1-4AC8-AD4A-F2935963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6135A-9723-423C-8271-2A8DEA3D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9B463-BA14-4363-BE7E-B821C5F2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D8C16-1AE2-413D-AB58-76D682D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6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6CA4F-CEE1-47EA-8D7D-A5CD3400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A80F61-0B7C-4CBF-A117-DCD752D9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DD781-18ED-4229-B6CA-E4B4D64E8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8E51B-EE49-43D1-BEC5-49520E33853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8DD1F7-DD41-4071-8E3C-938EF72A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10C48-88B1-4295-8D3D-CCBD2588D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39FDC-0049-4C7E-A8D1-5F60C61D8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kern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версиями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1008E7-F6BE-4996-A5DE-068D1810C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Презентацию подготовил:</a:t>
            </a:r>
          </a:p>
          <a:p>
            <a:pPr algn="r"/>
            <a:r>
              <a:rPr lang="ru-RU" dirty="0"/>
              <a:t>Гарут Алекандр</a:t>
            </a:r>
          </a:p>
          <a:p>
            <a:pPr algn="r"/>
            <a:r>
              <a:rPr lang="ru-RU" dirty="0"/>
              <a:t>Студент группы: НФИбд-01-21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2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19A64-840C-4447-A52C-C29CF6C2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2C07B6-A020-49AA-A080-230085A5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идеологию и применение средств контроля версий. Освоить умения по работе с </a:t>
            </a:r>
            <a:r>
              <a:rPr lang="ru-RU" sz="3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6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2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E7C3-3406-4E00-82DB-8A832F28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1F920-7496-49D1-BD3E-C8BFAF8F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базовой конфигурации для работы с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ключей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подписи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локального каталога для выполнения заданий по предмету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4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3EE0-A24C-4E2B-BF10-42F58A70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875D3-23DB-4057-96C5-BD7E6920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Была изучена идеология и применены средства контроля версий, а также освоены умения по работе с </a:t>
            </a:r>
            <a:r>
              <a:rPr lang="en-US" sz="3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3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kern="100" dirty="0">
              <a:effectLst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29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Liberation Serif</vt:lpstr>
      <vt:lpstr>Times New Roman</vt:lpstr>
      <vt:lpstr>Тема Office</vt:lpstr>
      <vt:lpstr>Управление версиями</vt:lpstr>
      <vt:lpstr>Цель работы</vt:lpstr>
      <vt:lpstr>Ход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версиями</dc:title>
  <dc:creator>Гарут Александр Игоревич</dc:creator>
  <cp:lastModifiedBy>Гарут Александр Игоревич</cp:lastModifiedBy>
  <cp:revision>1</cp:revision>
  <dcterms:created xsi:type="dcterms:W3CDTF">2022-04-21T22:20:41Z</dcterms:created>
  <dcterms:modified xsi:type="dcterms:W3CDTF">2022-04-21T22:24:23Z</dcterms:modified>
</cp:coreProperties>
</file>