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Средства,</a:t>
            </a:r>
            <a:r>
              <a:rPr/>
              <a:t> </a:t>
            </a:r>
            <a:r>
              <a:rPr/>
              <a:t>применяемые</a:t>
            </a:r>
            <a:r>
              <a:rPr/>
              <a:t> </a:t>
            </a:r>
            <a:r>
              <a:rPr/>
              <a:t>при</a:t>
            </a:r>
            <a:r>
              <a:rPr/>
              <a:t> </a:t>
            </a:r>
            <a:r>
              <a:rPr/>
              <a:t>разработке</a:t>
            </a:r>
            <a:r>
              <a:rPr/>
              <a:t> </a:t>
            </a:r>
            <a:r>
              <a:rPr/>
              <a:t>программного</a:t>
            </a:r>
            <a:r>
              <a:rPr/>
              <a:t> </a:t>
            </a:r>
            <a:r>
              <a:rPr/>
              <a:t>обеспечения</a:t>
            </a:r>
            <a:r>
              <a:rPr/>
              <a:t> </a:t>
            </a:r>
            <a:r>
              <a:rPr/>
              <a:t>в</a:t>
            </a:r>
            <a:r>
              <a:rPr/>
              <a:t> </a:t>
            </a:r>
            <a:r>
              <a:rPr/>
              <a:t>ОС</a:t>
            </a:r>
            <a:r>
              <a:rPr/>
              <a:t> </a:t>
            </a:r>
            <a:r>
              <a:rPr/>
              <a:t>типа</a:t>
            </a:r>
            <a:r>
              <a:rPr/>
              <a:t> </a:t>
            </a:r>
            <a:r>
              <a:rPr/>
              <a:t>UNIX/Linux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2022,</a:t>
            </a:r>
            <a:r>
              <a:rPr/>
              <a:t> </a:t>
            </a:r>
            <a:r>
              <a:rPr/>
              <a:t>29</a:t>
            </a:r>
            <a:r>
              <a:rPr/>
              <a:t> </a:t>
            </a:r>
            <a:r>
              <a:rPr/>
              <a:t>May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Цель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Приобрести простейшие навыки разработки, анализа, тестирования и отладки приложений в ОС типа UNIX/Linux на примере создания на языке программирования С калькулятора с простейшими функциями.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Ход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Запишем код в файл</a:t>
            </a:r>
          </a:p>
          <a:p>
            <a:pPr lvl="1">
              <a:buAutoNum type="arabicPeriod"/>
            </a:pPr>
            <a:r>
              <a:rPr/>
              <a:t>Выполним компиляцию программы</a:t>
            </a:r>
          </a:p>
          <a:p>
            <a:pPr lvl="1">
              <a:buAutoNum type="arabicPeriod"/>
            </a:pPr>
            <a:r>
              <a:rPr/>
              <a:t>Проверим что всё работает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Вывод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Приобрели простейшие навыки разработки, анализа, тестирования и отладки приложений в ОС типа UNIX/Linux на примере создания на языке программирования С калькулятора с простейшими функциями.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Средства, применяемые при разработке программного обеспечения в ОС типа UNIX/Linux</dc:title>
  <dc:creator/>
  <cp:keywords/>
  <dcterms:created xsi:type="dcterms:W3CDTF">2022-05-29T13:27:53Z</dcterms:created>
  <dcterms:modified xsi:type="dcterms:W3CDTF">2022-05-29T13:27:53Z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2022, 29 May</vt:lpwstr>
  </property>
  <property fmtid="{D5CDD505-2E9C-101B-9397-08002B2CF9AE}" pid="4" name="header-includes">
    <vt:lpwstr/>
  </property>
  <property fmtid="{D5CDD505-2E9C-101B-9397-08002B2CF9AE}" pid="5" name="institute">
    <vt:lpwstr>RUDN University, Moscow, Russian Federation</vt:lpwstr>
  </property>
  <property fmtid="{D5CDD505-2E9C-101B-9397-08002B2CF9AE}" pid="6" name="section-titles">
    <vt:lpwstr>True</vt:lpwstr>
  </property>
  <property fmtid="{D5CDD505-2E9C-101B-9397-08002B2CF9AE}" pid="7" name="slide_level">
    <vt:lpwstr>2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</Properties>
</file>