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Индивидуальный</a:t>
            </a:r>
            <a:r>
              <a:rPr/>
              <a:t> </a:t>
            </a:r>
            <a:r>
              <a:rPr/>
              <a:t>проект</a:t>
            </a:r>
            <a:r>
              <a:rPr/>
              <a:t> </a:t>
            </a:r>
            <a:r>
              <a:rPr/>
              <a:t>Этап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May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Добавить русский язык на сайт.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Добавим перевод для шапки</a:t>
            </a:r>
          </a:p>
          <a:p>
            <a:pPr lvl="1">
              <a:buAutoNum type="arabicPeriod"/>
            </a:pPr>
            <a:r>
              <a:rPr/>
              <a:t>Добавим перевод для основной информации на сайте</a:t>
            </a:r>
          </a:p>
          <a:p>
            <a:pPr lvl="1">
              <a:buAutoNum type="arabicPeriod"/>
            </a:pPr>
            <a:r>
              <a:rPr/>
              <a:t>Добавим перевод для постов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 сайт был добавлен перевод на русский язык.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Этап 6</dc:title>
  <dc:creator/>
  <cp:keywords/>
  <dcterms:created xsi:type="dcterms:W3CDTF">2022-05-29T21:00:28Z</dcterms:created>
  <dcterms:modified xsi:type="dcterms:W3CDTF">2022-05-29T21:00:28Z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29 May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