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9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74" r:id="rId9"/>
    <p:sldId id="2146847058" r:id="rId10"/>
    <p:sldId id="265" r:id="rId11"/>
    <p:sldId id="2146847060" r:id="rId12"/>
    <p:sldId id="2146847067" r:id="rId13"/>
    <p:sldId id="2146847068" r:id="rId14"/>
    <p:sldId id="2146847072" r:id="rId15"/>
    <p:sldId id="2146847062" r:id="rId16"/>
    <p:sldId id="2146847055" r:id="rId17"/>
    <p:sldId id="2146847059" r:id="rId18"/>
    <p:sldId id="2146847071" r:id="rId19"/>
    <p:sldId id="2146847073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453B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B981FAA-354E-53B4-84F7-D34CBB7463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2744744"/>
            <a:ext cx="9144000" cy="97777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NutriMind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 Nutritionist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123686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795" y="4645631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Student Name : Garv </a:t>
            </a:r>
            <a:r>
              <a:rPr lang="en-US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kanojia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Maharaja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Surajmal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Institute of Technology</a:t>
            </a:r>
            <a:endParaRPr lang="en-US" sz="2000" b="1" i="1" dirty="0">
              <a:solidFill>
                <a:schemeClr val="bg1"/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A0453B"/>
                </a:solidFill>
                <a:latin typeface="Arial"/>
                <a:cs typeface="Arial"/>
              </a:rPr>
              <a:t>Department     : Bachelor of Technology</a:t>
            </a:r>
          </a:p>
          <a:p>
            <a:r>
              <a:rPr lang="en-US" sz="2000" b="1" dirty="0">
                <a:solidFill>
                  <a:srgbClr val="A0453B"/>
                </a:solidFill>
                <a:latin typeface="Arial"/>
                <a:cs typeface="Arial"/>
              </a:rPr>
              <a:t>			        Computer Science and Engineering </a:t>
            </a:r>
          </a:p>
          <a:p>
            <a:endParaRPr lang="en-US" sz="2000" b="1" dirty="0">
              <a:solidFill>
                <a:srgbClr val="A0453B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A0453B"/>
                </a:solidFill>
                <a:latin typeface="Arial"/>
                <a:cs typeface="Arial"/>
              </a:rPr>
              <a:t>							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979" cy="2456442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D206B-24AF-8D12-17AA-800AA27D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2197253"/>
            <a:ext cx="8382000" cy="44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6F8E0-5C91-CC58-D875-3EBA7008C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EA3B-5302-1C46-BCF6-A4505009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979" cy="2456442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F857-D2F8-98E7-8676-6EDC108DBA16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E4AC1-9FBB-3074-F268-00B11197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2" y="2192734"/>
            <a:ext cx="8602133" cy="42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098" y="258659"/>
            <a:ext cx="4157502" cy="1223008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3" y="1067157"/>
            <a:ext cx="10049933" cy="5248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NutriMind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successfully acts as a knowledgeable, safe, and personalized AI Nutrition Assistant.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effectively uses its instructions and integrated search tools to create scientifically-grounded and highly relevant meal plans.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explaining the "why" behind its recommendations and adapting to feedback, the agent empowers users to build healthier, sustainable eating habits.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NutriMind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demonstrates how Generative AI can make personalized health guidance accessible, affordable, and scalable.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107" y="538038"/>
            <a:ext cx="10005670" cy="596114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Multimodal Inputs: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Integrate capabilities to analyze food photos from users or read nutrition labels from images.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Grocery List &amp; Recipe Generation: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Automatically generate a weekly grocery list based on the meal plan and provide full recipes for suggested meals.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Wearables: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Connect with fitness trackers (e.g., Fitbit, Apple Watch) to automatically sync activity levels and adjust calorie recommendations.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Progress Tracking &amp; Visualization: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Allow users to log their progress and visualize their journey over time with charts and graphs.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Multilingual Support: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Expand the agent's capabilities to offer nutritional guidance in multiple languages.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93337" y="538038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80" y="311394"/>
            <a:ext cx="5766812" cy="98358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36FD9-C48E-583B-33D4-8E110025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87522" y="1080210"/>
            <a:ext cx="5542821" cy="5248275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83FDA-1DA3-A498-1467-1FC91AED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319-749A-3F33-18AB-AA2FEBFB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80" y="311394"/>
            <a:ext cx="5766812" cy="98358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F37AD-A25B-DD29-DBED-49D6BD77C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70589" y="1294978"/>
            <a:ext cx="5542821" cy="5248275"/>
          </a:xfrm>
        </p:spPr>
      </p:pic>
    </p:spTree>
    <p:extLst>
      <p:ext uri="{BB962C8B-B14F-4D97-AF65-F5344CB8AC3E}">
        <p14:creationId xmlns:p14="http://schemas.microsoft.com/office/powerpoint/2010/main" val="29175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C0F65-390C-887F-6CD6-107AEC05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DA6-8F96-6958-5EC6-06D60546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80" y="311394"/>
            <a:ext cx="5766812" cy="983584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04BEB-1DCE-2AFE-0CF8-88C83F8CB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46961" y="1294978"/>
            <a:ext cx="7366000" cy="5248275"/>
          </a:xfrm>
        </p:spPr>
      </p:pic>
    </p:spTree>
    <p:extLst>
      <p:ext uri="{BB962C8B-B14F-4D97-AF65-F5344CB8AC3E}">
        <p14:creationId xmlns:p14="http://schemas.microsoft.com/office/powerpoint/2010/main" val="7778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6157" y="3059668"/>
            <a:ext cx="621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 : https://github.com/Garv-Kanojia/NutriMind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5C40-A96D-2A4C-1974-AFE428664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749" y="663393"/>
            <a:ext cx="8679915" cy="1748729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F0AF9-ECD2-8C86-975D-6CFAED873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757" y="2766218"/>
            <a:ext cx="7032777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67" y="473801"/>
            <a:ext cx="723344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60320"/>
            <a:ext cx="545086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989" y="0"/>
            <a:ext cx="6174021" cy="111608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39380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Generative AI presents a groundbreaking opportunity to revolutionize this space by enabling an intelligent, interactive, and adaptive virtual nutrition assistant. By leveraging natural language processing (NLP), multimodal understanding, and large-scale dietary databases, an AI-powered assistant can generate dynamic meal plans, recommend smart food swaps, and explain nutritional choices—all tailored to the individual.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intelligent AI Nutrition Assistant,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NutriMind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," that leverages a state-of-the-art Large Language Model to function as an interactive and adaptive virtual nutrition expert. It will generate dynamic meal plans, offer smart food swaps, and provide clear, science-backed explanations tailored to each individual's unique health profile and goals.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82" y="105048"/>
            <a:ext cx="6663636" cy="133307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38" y="1061979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cloud lite services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Natural Language Processing (NLP)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Retrieval Augmented Generation (RAG)</a:t>
            </a:r>
          </a:p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76D22-E86E-4D8B-617E-24942345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AE5787-E3A3-5B97-6C11-C815F61E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182" y="105048"/>
            <a:ext cx="6663636" cy="133307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5CC30-920E-FA26-2742-1B9943A0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38" y="1061979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Cloud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AI Studio</a:t>
            </a:r>
          </a:p>
          <a:p>
            <a:pPr marL="305435" indent="-305435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Cloud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AI runtime</a:t>
            </a:r>
          </a:p>
          <a:p>
            <a:pPr marL="305435" indent="-305435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Cloud Agent Lab</a:t>
            </a:r>
          </a:p>
          <a:p>
            <a:pPr marL="305435" indent="-305435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7526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321733"/>
            <a:ext cx="10896600" cy="584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1"/>
                </a:solidFill>
              </a:rPr>
              <a:t>Wow Factors</a:t>
            </a:r>
          </a:p>
          <a:p>
            <a:pPr marL="0" indent="0">
              <a:buNone/>
            </a:pPr>
            <a:r>
              <a:rPr lang="en-US" dirty="0"/>
              <a:t>This agent bridges the gap between generic diet apps and expensive human consultations, offering a scalable and deeply personalized solution.</a:t>
            </a:r>
          </a:p>
          <a:p>
            <a:pPr marL="0" indent="0">
              <a:buNone/>
            </a:pPr>
            <a:r>
              <a:rPr lang="en-US" b="1" dirty="0"/>
              <a:t>Unique Features:</a:t>
            </a:r>
            <a:endParaRPr lang="en-US" dirty="0"/>
          </a:p>
          <a:p>
            <a:r>
              <a:rPr lang="en-US" b="1" dirty="0"/>
              <a:t>Deep Personalization:</a:t>
            </a:r>
            <a:r>
              <a:rPr lang="en-US" dirty="0"/>
              <a:t> Creates meal plans based on a comprehensive profile including goals, medical conditions, activity level, allergies, and cultural food preferences.</a:t>
            </a:r>
          </a:p>
          <a:p>
            <a:r>
              <a:rPr lang="en-US" b="1" dirty="0"/>
              <a:t>Interactive &amp; Adaptive:</a:t>
            </a:r>
            <a:r>
              <a:rPr lang="en-US" dirty="0"/>
              <a:t> Continuously learns from user feedback to refine and adjust recommendations in real-time (e.g., modifying plans if a user feels hungry or bloated).</a:t>
            </a:r>
          </a:p>
          <a:p>
            <a:r>
              <a:rPr lang="en-US" b="1" dirty="0"/>
              <a:t>Contextual Explanations:</a:t>
            </a:r>
            <a:r>
              <a:rPr lang="en-US" dirty="0"/>
              <a:t> Doesn't just tell you </a:t>
            </a:r>
            <a:r>
              <a:rPr lang="en-US" i="1" dirty="0"/>
              <a:t>what</a:t>
            </a:r>
            <a:r>
              <a:rPr lang="en-US" dirty="0"/>
              <a:t> to eat, but explains </a:t>
            </a:r>
            <a:r>
              <a:rPr lang="en-US" i="1" dirty="0"/>
              <a:t>why</a:t>
            </a:r>
            <a:r>
              <a:rPr lang="en-US" dirty="0"/>
              <a:t> a food is beneficial for your specific goals, enhancing user knowledge and adherence.</a:t>
            </a:r>
          </a:p>
          <a:p>
            <a:r>
              <a:rPr lang="en-US" b="1" dirty="0"/>
              <a:t>Built-in Safety Guardrails:</a:t>
            </a:r>
            <a:r>
              <a:rPr lang="en-US" dirty="0"/>
              <a:t> Includes a mandatory medical disclaimer and is programmed to refuse to diagnose conditions or provide dangerously unhealthy advice, prioritizing user safety.</a:t>
            </a:r>
          </a:p>
          <a:p>
            <a:r>
              <a:rPr lang="en-US" b="1" dirty="0"/>
              <a:t>On-Demand Smart Swaps:</a:t>
            </a:r>
            <a:r>
              <a:rPr lang="en-US" dirty="0"/>
              <a:t> Instantly provides nutritionally equivalent alternatives for any food item, making the plan flexible and practical for daily life.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015133" y="3429000"/>
            <a:ext cx="245534" cy="530296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220133"/>
            <a:ext cx="9525000" cy="5816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5800" b="1" dirty="0">
                <a:solidFill>
                  <a:schemeClr val="accent1"/>
                </a:solidFill>
              </a:rPr>
              <a:t>End Users</a:t>
            </a:r>
          </a:p>
          <a:p>
            <a:r>
              <a:rPr lang="en-US" sz="2400" b="1" dirty="0"/>
              <a:t>Health-Conscious Individuals:</a:t>
            </a:r>
            <a:r>
              <a:rPr lang="en-US" sz="2400" dirty="0"/>
              <a:t> Anyone seeking to improve their diet, lose weight, build muscle, or enhance their overall well-being with a data-driven approach.</a:t>
            </a:r>
          </a:p>
          <a:p>
            <a:r>
              <a:rPr lang="en-US" sz="2400" b="1" dirty="0"/>
              <a:t>Individuals with Specific Dietary Needs:</a:t>
            </a:r>
            <a:r>
              <a:rPr lang="en-US" sz="2400" dirty="0"/>
              <a:t> Users managing conditions like Type 2 Diabetes, hypertension, or food allergies (e.g., soy, gluten) who require carefully tailored meal plans.</a:t>
            </a:r>
          </a:p>
          <a:p>
            <a:r>
              <a:rPr lang="en-US" sz="2400" b="1" dirty="0"/>
              <a:t>Fitness Enthusiasts:</a:t>
            </a:r>
            <a:r>
              <a:rPr lang="en-US" sz="2400" dirty="0"/>
              <a:t> Athletes and gym-goers looking to optimize their nutrition for performance, recovery, and specific fitness goals.</a:t>
            </a:r>
          </a:p>
          <a:p>
            <a:r>
              <a:rPr lang="en-US" sz="2400" b="1" dirty="0"/>
              <a:t>Busy Professionals:</a:t>
            </a:r>
            <a:r>
              <a:rPr lang="en-US" sz="2400" dirty="0"/>
              <a:t> People who need a quick, reliable, and convenient way to plan healthy meals without extensive research.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979" cy="2456442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B575FC-99CB-1A93-E16D-F5FD1B3EF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34" y="638704"/>
            <a:ext cx="5190066" cy="558059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979" cy="2456442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7A507-D5A5-88C9-EA39-38E02633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582083"/>
            <a:ext cx="5350471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1294</TotalTime>
  <Words>786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 Narrow</vt:lpstr>
      <vt:lpstr>Arial</vt:lpstr>
      <vt:lpstr>Calibri</vt:lpstr>
      <vt:lpstr>Calibri Light</vt:lpstr>
      <vt:lpstr>Rockwell</vt:lpstr>
      <vt:lpstr>Wingdings</vt:lpstr>
      <vt:lpstr>Atlas</vt:lpstr>
      <vt:lpstr>NutriMind The Smartest Nutritionist</vt:lpstr>
      <vt:lpstr>OUTLINE</vt:lpstr>
      <vt:lpstr>Problem Statement</vt:lpstr>
      <vt:lpstr>Technology  used</vt:lpstr>
      <vt:lpstr>IBM Cloud Services used</vt:lpstr>
      <vt:lpstr>IBM cloud services used</vt:lpstr>
      <vt:lpstr>PowerPoint Presentation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Garv Kanojia</cp:lastModifiedBy>
  <cp:revision>150</cp:revision>
  <dcterms:created xsi:type="dcterms:W3CDTF">2021-05-26T16:50:10Z</dcterms:created>
  <dcterms:modified xsi:type="dcterms:W3CDTF">2025-08-04T14:05:49Z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