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741841-D1C7-9A5B-556D-8AA40EAC3B86}" v="41" dt="2024-10-29T18:07:09.9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0F6528-D3D3-4036-9FDA-08EE6186C431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1FCDCB-4C77-4F78-B341-830343FBFD1B}">
      <dgm:prSet/>
      <dgm:spPr/>
      <dgm:t>
        <a:bodyPr/>
        <a:lstStyle/>
        <a:p>
          <a:r>
            <a:rPr lang="en-US" b="1" dirty="0"/>
            <a:t>1. Design:</a:t>
          </a:r>
          <a:endParaRPr lang="en-US" dirty="0"/>
        </a:p>
      </dgm:t>
    </dgm:pt>
    <dgm:pt modelId="{C0CED5EB-D64D-4714-B9AE-34FFAC5B5E03}" type="parTrans" cxnId="{5EFE9A26-42D9-463E-BB70-A7037FBB0321}">
      <dgm:prSet/>
      <dgm:spPr/>
      <dgm:t>
        <a:bodyPr/>
        <a:lstStyle/>
        <a:p>
          <a:endParaRPr lang="en-US"/>
        </a:p>
      </dgm:t>
    </dgm:pt>
    <dgm:pt modelId="{108124EA-3AF7-40E6-ACB9-791505714448}" type="sibTrans" cxnId="{5EFE9A26-42D9-463E-BB70-A7037FBB0321}">
      <dgm:prSet/>
      <dgm:spPr/>
      <dgm:t>
        <a:bodyPr/>
        <a:lstStyle/>
        <a:p>
          <a:endParaRPr lang="en-US"/>
        </a:p>
      </dgm:t>
    </dgm:pt>
    <dgm:pt modelId="{18148D6A-0C58-416A-A3A8-DAC472D308F4}">
      <dgm:prSet/>
      <dgm:spPr/>
      <dgm:t>
        <a:bodyPr/>
        <a:lstStyle/>
        <a:p>
          <a:r>
            <a:rPr lang="en-US" baseline="0" dirty="0"/>
            <a:t>Sketch layout and plan user interface.</a:t>
          </a:r>
          <a:endParaRPr lang="en-US" dirty="0"/>
        </a:p>
      </dgm:t>
    </dgm:pt>
    <dgm:pt modelId="{0BE14C18-4FF7-46BE-A6B0-F74F41CAD895}" type="parTrans" cxnId="{A556995B-1DA9-414F-B153-F5A653F719B2}">
      <dgm:prSet/>
      <dgm:spPr/>
      <dgm:t>
        <a:bodyPr/>
        <a:lstStyle/>
        <a:p>
          <a:endParaRPr lang="en-US"/>
        </a:p>
      </dgm:t>
    </dgm:pt>
    <dgm:pt modelId="{AEBB7CA3-3493-4D12-803E-AF3CBF37AD99}" type="sibTrans" cxnId="{A556995B-1DA9-414F-B153-F5A653F719B2}">
      <dgm:prSet/>
      <dgm:spPr/>
      <dgm:t>
        <a:bodyPr/>
        <a:lstStyle/>
        <a:p>
          <a:endParaRPr lang="en-US"/>
        </a:p>
      </dgm:t>
    </dgm:pt>
    <dgm:pt modelId="{443F3D6F-A0DC-4E31-9110-6B0AC92CFB91}">
      <dgm:prSet/>
      <dgm:spPr/>
      <dgm:t>
        <a:bodyPr/>
        <a:lstStyle/>
        <a:p>
          <a:r>
            <a:rPr lang="en-US" b="1" dirty="0"/>
            <a:t>2. HTML structure:</a:t>
          </a:r>
          <a:endParaRPr lang="en-US" dirty="0"/>
        </a:p>
      </dgm:t>
    </dgm:pt>
    <dgm:pt modelId="{C3E98374-2CF1-4DDE-B256-C6AF5462CA47}" type="parTrans" cxnId="{22966A72-7098-4931-9796-997B625F3C6D}">
      <dgm:prSet/>
      <dgm:spPr/>
      <dgm:t>
        <a:bodyPr/>
        <a:lstStyle/>
        <a:p>
          <a:endParaRPr lang="en-US"/>
        </a:p>
      </dgm:t>
    </dgm:pt>
    <dgm:pt modelId="{2E4E15A3-CAAD-4FFE-8E35-12187F1B11F2}" type="sibTrans" cxnId="{22966A72-7098-4931-9796-997B625F3C6D}">
      <dgm:prSet/>
      <dgm:spPr/>
      <dgm:t>
        <a:bodyPr/>
        <a:lstStyle/>
        <a:p>
          <a:endParaRPr lang="en-US"/>
        </a:p>
      </dgm:t>
    </dgm:pt>
    <dgm:pt modelId="{FA3B26C3-DF64-4465-A9D2-760C3D3D626A}">
      <dgm:prSet/>
      <dgm:spPr/>
      <dgm:t>
        <a:bodyPr/>
        <a:lstStyle/>
        <a:p>
          <a:r>
            <a:rPr lang="en-US" baseline="0" dirty="0"/>
            <a:t>Create navbar and sections.</a:t>
          </a:r>
          <a:endParaRPr lang="en-US" dirty="0"/>
        </a:p>
      </dgm:t>
    </dgm:pt>
    <dgm:pt modelId="{059933C3-AE24-4C61-BEB0-EE59A07E44D2}" type="parTrans" cxnId="{3631422B-9323-44A0-BE68-AB879ECCB2D1}">
      <dgm:prSet/>
      <dgm:spPr/>
      <dgm:t>
        <a:bodyPr/>
        <a:lstStyle/>
        <a:p>
          <a:endParaRPr lang="en-US"/>
        </a:p>
      </dgm:t>
    </dgm:pt>
    <dgm:pt modelId="{25B9C533-2030-4273-95E3-22DD13981530}" type="sibTrans" cxnId="{3631422B-9323-44A0-BE68-AB879ECCB2D1}">
      <dgm:prSet/>
      <dgm:spPr/>
      <dgm:t>
        <a:bodyPr/>
        <a:lstStyle/>
        <a:p>
          <a:endParaRPr lang="en-US"/>
        </a:p>
      </dgm:t>
    </dgm:pt>
    <dgm:pt modelId="{14D27EA4-520C-44A6-97E6-F6CD4180B990}">
      <dgm:prSet/>
      <dgm:spPr/>
      <dgm:t>
        <a:bodyPr/>
        <a:lstStyle/>
        <a:p>
          <a:r>
            <a:rPr lang="en-US" b="1" dirty="0"/>
            <a:t>3. CSS styling:</a:t>
          </a:r>
          <a:endParaRPr lang="en-US" dirty="0"/>
        </a:p>
      </dgm:t>
    </dgm:pt>
    <dgm:pt modelId="{20B31A0C-8ED4-4660-B198-6CE33BDBDED0}" type="parTrans" cxnId="{D1852BDD-D2B9-4544-A2A8-85F8BE79819C}">
      <dgm:prSet/>
      <dgm:spPr/>
      <dgm:t>
        <a:bodyPr/>
        <a:lstStyle/>
        <a:p>
          <a:endParaRPr lang="en-US"/>
        </a:p>
      </dgm:t>
    </dgm:pt>
    <dgm:pt modelId="{B03F47E0-9C4A-4BD0-B596-6EB88938B1B4}" type="sibTrans" cxnId="{D1852BDD-D2B9-4544-A2A8-85F8BE79819C}">
      <dgm:prSet/>
      <dgm:spPr/>
      <dgm:t>
        <a:bodyPr/>
        <a:lstStyle/>
        <a:p>
          <a:endParaRPr lang="en-US"/>
        </a:p>
      </dgm:t>
    </dgm:pt>
    <dgm:pt modelId="{21D22E23-9CB8-46C0-A259-3E841A788DF1}">
      <dgm:prSet/>
      <dgm:spPr/>
      <dgm:t>
        <a:bodyPr/>
        <a:lstStyle/>
        <a:p>
          <a:pPr rtl="0"/>
          <a:r>
            <a:rPr lang="en-US" baseline="0" dirty="0"/>
            <a:t>Add colors </a:t>
          </a:r>
          <a:r>
            <a:rPr lang="en-US" baseline="0" dirty="0">
              <a:latin typeface="Gill Sans MT" panose="020B0502020104020203"/>
            </a:rPr>
            <a:t>and</a:t>
          </a:r>
          <a:r>
            <a:rPr lang="en-US" baseline="0" dirty="0"/>
            <a:t> layout.</a:t>
          </a:r>
          <a:endParaRPr lang="en-US" baseline="0" dirty="0">
            <a:latin typeface="Gill Sans MT" panose="020B0502020104020203"/>
          </a:endParaRPr>
        </a:p>
      </dgm:t>
    </dgm:pt>
    <dgm:pt modelId="{F794156D-ED32-4B6E-B1AD-78AFC7620474}" type="parTrans" cxnId="{D80D6558-D3AF-4841-A7A9-8B8211505ADE}">
      <dgm:prSet/>
      <dgm:spPr/>
      <dgm:t>
        <a:bodyPr/>
        <a:lstStyle/>
        <a:p>
          <a:endParaRPr lang="en-US"/>
        </a:p>
      </dgm:t>
    </dgm:pt>
    <dgm:pt modelId="{6485A967-4C21-4AF5-8427-9E4A9203016F}" type="sibTrans" cxnId="{D80D6558-D3AF-4841-A7A9-8B8211505ADE}">
      <dgm:prSet/>
      <dgm:spPr/>
      <dgm:t>
        <a:bodyPr/>
        <a:lstStyle/>
        <a:p>
          <a:endParaRPr lang="en-US"/>
        </a:p>
      </dgm:t>
    </dgm:pt>
    <dgm:pt modelId="{E0479CFC-88DD-4DE9-AE2D-952E2F248B96}">
      <dgm:prSet phldr="0"/>
      <dgm:spPr/>
      <dgm:t>
        <a:bodyPr/>
        <a:lstStyle/>
        <a:p>
          <a:pPr rtl="0"/>
          <a:r>
            <a:rPr lang="en-US" baseline="0" dirty="0">
              <a:latin typeface="Gill Sans MT" panose="020B0502020104020203"/>
            </a:rPr>
            <a:t>4</a:t>
          </a:r>
          <a:r>
            <a:rPr lang="en-US" b="1" baseline="0" dirty="0">
              <a:latin typeface="Gill Sans MT" panose="020B0502020104020203"/>
            </a:rPr>
            <a:t> javascript</a:t>
          </a:r>
          <a:r>
            <a:rPr lang="en-US" baseline="0" dirty="0">
              <a:latin typeface="Gill Sans MT" panose="020B0502020104020203"/>
            </a:rPr>
            <a:t> :</a:t>
          </a:r>
        </a:p>
      </dgm:t>
    </dgm:pt>
    <dgm:pt modelId="{62E2ED1F-21C2-4555-ACFC-624D125AB1AB}" type="parTrans" cxnId="{B48D01AE-6A67-496F-B6FA-16C2E2A047CA}">
      <dgm:prSet/>
      <dgm:spPr/>
    </dgm:pt>
    <dgm:pt modelId="{B805FD5B-2048-42F4-BF0C-A98CA760A792}" type="sibTrans" cxnId="{B48D01AE-6A67-496F-B6FA-16C2E2A047CA}">
      <dgm:prSet/>
      <dgm:spPr/>
    </dgm:pt>
    <dgm:pt modelId="{5F89885E-363B-4BC5-979F-E647DBA827AF}">
      <dgm:prSet phldr="0"/>
      <dgm:spPr/>
      <dgm:t>
        <a:bodyPr/>
        <a:lstStyle/>
        <a:p>
          <a:pPr rtl="0"/>
          <a:r>
            <a:rPr lang="en-US" baseline="0" dirty="0">
              <a:latin typeface="Gill Sans MT" panose="020B0502020104020203"/>
            </a:rPr>
            <a:t>Add animations and </a:t>
          </a:r>
          <a:r>
            <a:rPr lang="en-US" baseline="0" dirty="0" err="1">
              <a:latin typeface="Gill Sans MT" panose="020B0502020104020203"/>
            </a:rPr>
            <a:t>responive</a:t>
          </a:r>
          <a:r>
            <a:rPr lang="en-US" baseline="0" dirty="0">
              <a:latin typeface="Gill Sans MT" panose="020B0502020104020203"/>
            </a:rPr>
            <a:t> Page</a:t>
          </a:r>
        </a:p>
      </dgm:t>
    </dgm:pt>
    <dgm:pt modelId="{890CB020-401C-4CEB-AA45-9860C2C942E0}" type="parTrans" cxnId="{3F836015-48B0-42B1-9B20-33D0AF21EC8B}">
      <dgm:prSet/>
      <dgm:spPr/>
    </dgm:pt>
    <dgm:pt modelId="{4B536B8C-1D43-4435-9AAC-5F579B46FE3F}" type="sibTrans" cxnId="{3F836015-48B0-42B1-9B20-33D0AF21EC8B}">
      <dgm:prSet/>
      <dgm:spPr/>
    </dgm:pt>
    <dgm:pt modelId="{FAB8B3A9-D582-475D-B46B-E48C17443A7A}" type="pres">
      <dgm:prSet presAssocID="{5B0F6528-D3D3-4036-9FDA-08EE6186C431}" presName="linear" presStyleCnt="0">
        <dgm:presLayoutVars>
          <dgm:dir/>
          <dgm:animLvl val="lvl"/>
          <dgm:resizeHandles val="exact"/>
        </dgm:presLayoutVars>
      </dgm:prSet>
      <dgm:spPr/>
    </dgm:pt>
    <dgm:pt modelId="{696997F3-7786-47F5-AD78-1D7B25C5D851}" type="pres">
      <dgm:prSet presAssocID="{E01FCDCB-4C77-4F78-B341-830343FBFD1B}" presName="parentLin" presStyleCnt="0"/>
      <dgm:spPr/>
    </dgm:pt>
    <dgm:pt modelId="{E60F03F4-2A70-43D2-895E-F828B45C697C}" type="pres">
      <dgm:prSet presAssocID="{E01FCDCB-4C77-4F78-B341-830343FBFD1B}" presName="parentLeftMargin" presStyleLbl="node1" presStyleIdx="0" presStyleCnt="4"/>
      <dgm:spPr/>
    </dgm:pt>
    <dgm:pt modelId="{CE467FB0-95E5-447F-A7AE-9BB0B3B77D73}" type="pres">
      <dgm:prSet presAssocID="{E01FCDCB-4C77-4F78-B341-830343FBFD1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8EB1D70-A599-4BCE-99E2-157454A62811}" type="pres">
      <dgm:prSet presAssocID="{E01FCDCB-4C77-4F78-B341-830343FBFD1B}" presName="negativeSpace" presStyleCnt="0"/>
      <dgm:spPr/>
    </dgm:pt>
    <dgm:pt modelId="{942FE917-5F16-4410-BEC5-DC67C2680E07}" type="pres">
      <dgm:prSet presAssocID="{E01FCDCB-4C77-4F78-B341-830343FBFD1B}" presName="childText" presStyleLbl="conFgAcc1" presStyleIdx="0" presStyleCnt="4">
        <dgm:presLayoutVars>
          <dgm:bulletEnabled val="1"/>
        </dgm:presLayoutVars>
      </dgm:prSet>
      <dgm:spPr/>
    </dgm:pt>
    <dgm:pt modelId="{3E636BC7-6A67-412C-8A0D-A47EDCF2322D}" type="pres">
      <dgm:prSet presAssocID="{108124EA-3AF7-40E6-ACB9-791505714448}" presName="spaceBetweenRectangles" presStyleCnt="0"/>
      <dgm:spPr/>
    </dgm:pt>
    <dgm:pt modelId="{B87E66C8-BEAD-45EF-8685-F40D45D8B106}" type="pres">
      <dgm:prSet presAssocID="{443F3D6F-A0DC-4E31-9110-6B0AC92CFB91}" presName="parentLin" presStyleCnt="0"/>
      <dgm:spPr/>
    </dgm:pt>
    <dgm:pt modelId="{A2ADFD5D-5B8F-47EA-BE7E-0F8B17F786E8}" type="pres">
      <dgm:prSet presAssocID="{443F3D6F-A0DC-4E31-9110-6B0AC92CFB91}" presName="parentLeftMargin" presStyleLbl="node1" presStyleIdx="0" presStyleCnt="4"/>
      <dgm:spPr/>
    </dgm:pt>
    <dgm:pt modelId="{9B4BAA69-9348-45FE-B4AC-544D0263E2A8}" type="pres">
      <dgm:prSet presAssocID="{443F3D6F-A0DC-4E31-9110-6B0AC92CFB9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E00F2F0-C9A1-4BB6-A4FB-83221EB66B9F}" type="pres">
      <dgm:prSet presAssocID="{443F3D6F-A0DC-4E31-9110-6B0AC92CFB91}" presName="negativeSpace" presStyleCnt="0"/>
      <dgm:spPr/>
    </dgm:pt>
    <dgm:pt modelId="{D4B9549F-D533-45FB-AD96-7D02CC345E3E}" type="pres">
      <dgm:prSet presAssocID="{443F3D6F-A0DC-4E31-9110-6B0AC92CFB91}" presName="childText" presStyleLbl="conFgAcc1" presStyleIdx="1" presStyleCnt="4">
        <dgm:presLayoutVars>
          <dgm:bulletEnabled val="1"/>
        </dgm:presLayoutVars>
      </dgm:prSet>
      <dgm:spPr/>
    </dgm:pt>
    <dgm:pt modelId="{F77D67CB-2BDF-4DD5-88C5-C93BFD9772BC}" type="pres">
      <dgm:prSet presAssocID="{2E4E15A3-CAAD-4FFE-8E35-12187F1B11F2}" presName="spaceBetweenRectangles" presStyleCnt="0"/>
      <dgm:spPr/>
    </dgm:pt>
    <dgm:pt modelId="{F2CB26D5-482D-413E-97ED-7CDB5ED4D62D}" type="pres">
      <dgm:prSet presAssocID="{14D27EA4-520C-44A6-97E6-F6CD4180B990}" presName="parentLin" presStyleCnt="0"/>
      <dgm:spPr/>
    </dgm:pt>
    <dgm:pt modelId="{FB6227F5-82C0-4385-86A6-AD25B717FC72}" type="pres">
      <dgm:prSet presAssocID="{14D27EA4-520C-44A6-97E6-F6CD4180B990}" presName="parentLeftMargin" presStyleLbl="node1" presStyleIdx="1" presStyleCnt="4"/>
      <dgm:spPr/>
    </dgm:pt>
    <dgm:pt modelId="{EEC899E8-723C-4ECE-80CF-143AA5129340}" type="pres">
      <dgm:prSet presAssocID="{14D27EA4-520C-44A6-97E6-F6CD4180B99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566F3E0-2D5C-4835-9F53-660924B992BC}" type="pres">
      <dgm:prSet presAssocID="{14D27EA4-520C-44A6-97E6-F6CD4180B990}" presName="negativeSpace" presStyleCnt="0"/>
      <dgm:spPr/>
    </dgm:pt>
    <dgm:pt modelId="{527B5B7A-21C9-47F0-A519-5917C3BF50FC}" type="pres">
      <dgm:prSet presAssocID="{14D27EA4-520C-44A6-97E6-F6CD4180B990}" presName="childText" presStyleLbl="conFgAcc1" presStyleIdx="2" presStyleCnt="4">
        <dgm:presLayoutVars>
          <dgm:bulletEnabled val="1"/>
        </dgm:presLayoutVars>
      </dgm:prSet>
      <dgm:spPr/>
    </dgm:pt>
    <dgm:pt modelId="{3C365282-5857-4A23-8141-9007D98FA707}" type="pres">
      <dgm:prSet presAssocID="{B03F47E0-9C4A-4BD0-B596-6EB88938B1B4}" presName="spaceBetweenRectangles" presStyleCnt="0"/>
      <dgm:spPr/>
    </dgm:pt>
    <dgm:pt modelId="{48EEA602-55F8-4AC6-BE91-F8CB519CA40B}" type="pres">
      <dgm:prSet presAssocID="{E0479CFC-88DD-4DE9-AE2D-952E2F248B96}" presName="parentLin" presStyleCnt="0"/>
      <dgm:spPr/>
    </dgm:pt>
    <dgm:pt modelId="{332C14B3-0BCB-48EE-893A-D05C5F76899C}" type="pres">
      <dgm:prSet presAssocID="{E0479CFC-88DD-4DE9-AE2D-952E2F248B96}" presName="parentLeftMargin" presStyleLbl="node1" presStyleIdx="2" presStyleCnt="4"/>
      <dgm:spPr/>
    </dgm:pt>
    <dgm:pt modelId="{A154381B-04CA-4840-97FF-F2194298B5E3}" type="pres">
      <dgm:prSet presAssocID="{E0479CFC-88DD-4DE9-AE2D-952E2F248B9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1F4CD0A-707F-4221-8915-B0CFA231CF39}" type="pres">
      <dgm:prSet presAssocID="{E0479CFC-88DD-4DE9-AE2D-952E2F248B96}" presName="negativeSpace" presStyleCnt="0"/>
      <dgm:spPr/>
    </dgm:pt>
    <dgm:pt modelId="{22FC3F12-311A-4F65-A5DC-F71969E8C700}" type="pres">
      <dgm:prSet presAssocID="{E0479CFC-88DD-4DE9-AE2D-952E2F248B9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F836015-48B0-42B1-9B20-33D0AF21EC8B}" srcId="{E0479CFC-88DD-4DE9-AE2D-952E2F248B96}" destId="{5F89885E-363B-4BC5-979F-E647DBA827AF}" srcOrd="0" destOrd="0" parTransId="{890CB020-401C-4CEB-AA45-9860C2C942E0}" sibTransId="{4B536B8C-1D43-4435-9AAC-5F579B46FE3F}"/>
    <dgm:cxn modelId="{92BBB918-F5CB-469B-B8BA-C76EB7C958BB}" type="presOf" srcId="{443F3D6F-A0DC-4E31-9110-6B0AC92CFB91}" destId="{A2ADFD5D-5B8F-47EA-BE7E-0F8B17F786E8}" srcOrd="0" destOrd="0" presId="urn:microsoft.com/office/officeart/2005/8/layout/list1"/>
    <dgm:cxn modelId="{ADED481A-FEF3-4260-8E97-ED042FF6E4C7}" type="presOf" srcId="{5F89885E-363B-4BC5-979F-E647DBA827AF}" destId="{22FC3F12-311A-4F65-A5DC-F71969E8C700}" srcOrd="0" destOrd="0" presId="urn:microsoft.com/office/officeart/2005/8/layout/list1"/>
    <dgm:cxn modelId="{5EFE9A26-42D9-463E-BB70-A7037FBB0321}" srcId="{5B0F6528-D3D3-4036-9FDA-08EE6186C431}" destId="{E01FCDCB-4C77-4F78-B341-830343FBFD1B}" srcOrd="0" destOrd="0" parTransId="{C0CED5EB-D64D-4714-B9AE-34FFAC5B5E03}" sibTransId="{108124EA-3AF7-40E6-ACB9-791505714448}"/>
    <dgm:cxn modelId="{3631422B-9323-44A0-BE68-AB879ECCB2D1}" srcId="{443F3D6F-A0DC-4E31-9110-6B0AC92CFB91}" destId="{FA3B26C3-DF64-4465-A9D2-760C3D3D626A}" srcOrd="0" destOrd="0" parTransId="{059933C3-AE24-4C61-BEB0-EE59A07E44D2}" sibTransId="{25B9C533-2030-4273-95E3-22DD13981530}"/>
    <dgm:cxn modelId="{04FA613A-468B-4CD5-81A0-9B41B95532EA}" type="presOf" srcId="{18148D6A-0C58-416A-A3A8-DAC472D308F4}" destId="{942FE917-5F16-4410-BEC5-DC67C2680E07}" srcOrd="0" destOrd="0" presId="urn:microsoft.com/office/officeart/2005/8/layout/list1"/>
    <dgm:cxn modelId="{A556995B-1DA9-414F-B153-F5A653F719B2}" srcId="{E01FCDCB-4C77-4F78-B341-830343FBFD1B}" destId="{18148D6A-0C58-416A-A3A8-DAC472D308F4}" srcOrd="0" destOrd="0" parTransId="{0BE14C18-4FF7-46BE-A6B0-F74F41CAD895}" sibTransId="{AEBB7CA3-3493-4D12-803E-AF3CBF37AD99}"/>
    <dgm:cxn modelId="{48C60B5D-81E2-4529-9EA1-1DFF468E2914}" type="presOf" srcId="{5B0F6528-D3D3-4036-9FDA-08EE6186C431}" destId="{FAB8B3A9-D582-475D-B46B-E48C17443A7A}" srcOrd="0" destOrd="0" presId="urn:microsoft.com/office/officeart/2005/8/layout/list1"/>
    <dgm:cxn modelId="{0CABA742-8A87-427C-A4D9-AC730B9878FA}" type="presOf" srcId="{14D27EA4-520C-44A6-97E6-F6CD4180B990}" destId="{FB6227F5-82C0-4385-86A6-AD25B717FC72}" srcOrd="0" destOrd="0" presId="urn:microsoft.com/office/officeart/2005/8/layout/list1"/>
    <dgm:cxn modelId="{22966A72-7098-4931-9796-997B625F3C6D}" srcId="{5B0F6528-D3D3-4036-9FDA-08EE6186C431}" destId="{443F3D6F-A0DC-4E31-9110-6B0AC92CFB91}" srcOrd="1" destOrd="0" parTransId="{C3E98374-2CF1-4DDE-B256-C6AF5462CA47}" sibTransId="{2E4E15A3-CAAD-4FFE-8E35-12187F1B11F2}"/>
    <dgm:cxn modelId="{8C8F9456-D4AE-46BD-8F4D-90543AC1F72D}" type="presOf" srcId="{21D22E23-9CB8-46C0-A259-3E841A788DF1}" destId="{527B5B7A-21C9-47F0-A519-5917C3BF50FC}" srcOrd="0" destOrd="0" presId="urn:microsoft.com/office/officeart/2005/8/layout/list1"/>
    <dgm:cxn modelId="{D80D6558-D3AF-4841-A7A9-8B8211505ADE}" srcId="{14D27EA4-520C-44A6-97E6-F6CD4180B990}" destId="{21D22E23-9CB8-46C0-A259-3E841A788DF1}" srcOrd="0" destOrd="0" parTransId="{F794156D-ED32-4B6E-B1AD-78AFC7620474}" sibTransId="{6485A967-4C21-4AF5-8427-9E4A9203016F}"/>
    <dgm:cxn modelId="{B48D01AE-6A67-496F-B6FA-16C2E2A047CA}" srcId="{5B0F6528-D3D3-4036-9FDA-08EE6186C431}" destId="{E0479CFC-88DD-4DE9-AE2D-952E2F248B96}" srcOrd="3" destOrd="0" parTransId="{62E2ED1F-21C2-4555-ACFC-624D125AB1AB}" sibTransId="{B805FD5B-2048-42F4-BF0C-A98CA760A792}"/>
    <dgm:cxn modelId="{63C0EDAE-9D67-4F01-A2C9-F0A50B084C9C}" type="presOf" srcId="{E01FCDCB-4C77-4F78-B341-830343FBFD1B}" destId="{CE467FB0-95E5-447F-A7AE-9BB0B3B77D73}" srcOrd="1" destOrd="0" presId="urn:microsoft.com/office/officeart/2005/8/layout/list1"/>
    <dgm:cxn modelId="{EF5CA0B0-593D-4E5D-A1E4-C41BE49A29CC}" type="presOf" srcId="{FA3B26C3-DF64-4465-A9D2-760C3D3D626A}" destId="{D4B9549F-D533-45FB-AD96-7D02CC345E3E}" srcOrd="0" destOrd="0" presId="urn:microsoft.com/office/officeart/2005/8/layout/list1"/>
    <dgm:cxn modelId="{C3EFBDCC-BCD3-4A24-AE0B-5DD556B24F22}" type="presOf" srcId="{443F3D6F-A0DC-4E31-9110-6B0AC92CFB91}" destId="{9B4BAA69-9348-45FE-B4AC-544D0263E2A8}" srcOrd="1" destOrd="0" presId="urn:microsoft.com/office/officeart/2005/8/layout/list1"/>
    <dgm:cxn modelId="{C253DCD2-48A4-452F-B182-7DD0E1F58ECB}" type="presOf" srcId="{E0479CFC-88DD-4DE9-AE2D-952E2F248B96}" destId="{332C14B3-0BCB-48EE-893A-D05C5F76899C}" srcOrd="0" destOrd="0" presId="urn:microsoft.com/office/officeart/2005/8/layout/list1"/>
    <dgm:cxn modelId="{D1852BDD-D2B9-4544-A2A8-85F8BE79819C}" srcId="{5B0F6528-D3D3-4036-9FDA-08EE6186C431}" destId="{14D27EA4-520C-44A6-97E6-F6CD4180B990}" srcOrd="2" destOrd="0" parTransId="{20B31A0C-8ED4-4660-B198-6CE33BDBDED0}" sibTransId="{B03F47E0-9C4A-4BD0-B596-6EB88938B1B4}"/>
    <dgm:cxn modelId="{DFA166E1-8C27-429D-BAC6-CBE7459C3E5E}" type="presOf" srcId="{E01FCDCB-4C77-4F78-B341-830343FBFD1B}" destId="{E60F03F4-2A70-43D2-895E-F828B45C697C}" srcOrd="0" destOrd="0" presId="urn:microsoft.com/office/officeart/2005/8/layout/list1"/>
    <dgm:cxn modelId="{C100BDEE-4D1F-4036-AE00-F4BDC1E7F479}" type="presOf" srcId="{E0479CFC-88DD-4DE9-AE2D-952E2F248B96}" destId="{A154381B-04CA-4840-97FF-F2194298B5E3}" srcOrd="1" destOrd="0" presId="urn:microsoft.com/office/officeart/2005/8/layout/list1"/>
    <dgm:cxn modelId="{9D09D5FA-2B3E-442F-BE8E-6CD9D6FFEE60}" type="presOf" srcId="{14D27EA4-520C-44A6-97E6-F6CD4180B990}" destId="{EEC899E8-723C-4ECE-80CF-143AA5129340}" srcOrd="1" destOrd="0" presId="urn:microsoft.com/office/officeart/2005/8/layout/list1"/>
    <dgm:cxn modelId="{F829FC2A-11ED-4DBE-A557-49EB11E6D9EF}" type="presParOf" srcId="{FAB8B3A9-D582-475D-B46B-E48C17443A7A}" destId="{696997F3-7786-47F5-AD78-1D7B25C5D851}" srcOrd="0" destOrd="0" presId="urn:microsoft.com/office/officeart/2005/8/layout/list1"/>
    <dgm:cxn modelId="{9A5C7CFD-5D3E-41F4-A7EE-12B82F17394B}" type="presParOf" srcId="{696997F3-7786-47F5-AD78-1D7B25C5D851}" destId="{E60F03F4-2A70-43D2-895E-F828B45C697C}" srcOrd="0" destOrd="0" presId="urn:microsoft.com/office/officeart/2005/8/layout/list1"/>
    <dgm:cxn modelId="{483EA082-0C3F-41C6-AE7A-F1F90C948B5B}" type="presParOf" srcId="{696997F3-7786-47F5-AD78-1D7B25C5D851}" destId="{CE467FB0-95E5-447F-A7AE-9BB0B3B77D73}" srcOrd="1" destOrd="0" presId="urn:microsoft.com/office/officeart/2005/8/layout/list1"/>
    <dgm:cxn modelId="{B8788B31-CC1F-43C0-92A6-EE85A1F7411E}" type="presParOf" srcId="{FAB8B3A9-D582-475D-B46B-E48C17443A7A}" destId="{28EB1D70-A599-4BCE-99E2-157454A62811}" srcOrd="1" destOrd="0" presId="urn:microsoft.com/office/officeart/2005/8/layout/list1"/>
    <dgm:cxn modelId="{0ACEF1E5-197B-4227-BC9C-9016AB8DE715}" type="presParOf" srcId="{FAB8B3A9-D582-475D-B46B-E48C17443A7A}" destId="{942FE917-5F16-4410-BEC5-DC67C2680E07}" srcOrd="2" destOrd="0" presId="urn:microsoft.com/office/officeart/2005/8/layout/list1"/>
    <dgm:cxn modelId="{9916FB87-50ED-424A-94E9-D77502B09149}" type="presParOf" srcId="{FAB8B3A9-D582-475D-B46B-E48C17443A7A}" destId="{3E636BC7-6A67-412C-8A0D-A47EDCF2322D}" srcOrd="3" destOrd="0" presId="urn:microsoft.com/office/officeart/2005/8/layout/list1"/>
    <dgm:cxn modelId="{0A24C20B-2871-4609-A5F7-59C747A4A28E}" type="presParOf" srcId="{FAB8B3A9-D582-475D-B46B-E48C17443A7A}" destId="{B87E66C8-BEAD-45EF-8685-F40D45D8B106}" srcOrd="4" destOrd="0" presId="urn:microsoft.com/office/officeart/2005/8/layout/list1"/>
    <dgm:cxn modelId="{B92FAC0D-3B07-44AB-B8AC-4E0071B20419}" type="presParOf" srcId="{B87E66C8-BEAD-45EF-8685-F40D45D8B106}" destId="{A2ADFD5D-5B8F-47EA-BE7E-0F8B17F786E8}" srcOrd="0" destOrd="0" presId="urn:microsoft.com/office/officeart/2005/8/layout/list1"/>
    <dgm:cxn modelId="{27CD4C4B-5693-4A70-A7F8-8E29CE646A82}" type="presParOf" srcId="{B87E66C8-BEAD-45EF-8685-F40D45D8B106}" destId="{9B4BAA69-9348-45FE-B4AC-544D0263E2A8}" srcOrd="1" destOrd="0" presId="urn:microsoft.com/office/officeart/2005/8/layout/list1"/>
    <dgm:cxn modelId="{56A0AA53-17F6-4352-B8FB-EE2A86D86F03}" type="presParOf" srcId="{FAB8B3A9-D582-475D-B46B-E48C17443A7A}" destId="{6E00F2F0-C9A1-4BB6-A4FB-83221EB66B9F}" srcOrd="5" destOrd="0" presId="urn:microsoft.com/office/officeart/2005/8/layout/list1"/>
    <dgm:cxn modelId="{370D2052-2F0F-4863-9D6D-67C2EC7DBDBD}" type="presParOf" srcId="{FAB8B3A9-D582-475D-B46B-E48C17443A7A}" destId="{D4B9549F-D533-45FB-AD96-7D02CC345E3E}" srcOrd="6" destOrd="0" presId="urn:microsoft.com/office/officeart/2005/8/layout/list1"/>
    <dgm:cxn modelId="{80E2FB2D-127B-4B46-8550-DBBBE768F159}" type="presParOf" srcId="{FAB8B3A9-D582-475D-B46B-E48C17443A7A}" destId="{F77D67CB-2BDF-4DD5-88C5-C93BFD9772BC}" srcOrd="7" destOrd="0" presId="urn:microsoft.com/office/officeart/2005/8/layout/list1"/>
    <dgm:cxn modelId="{64CED7CD-99E9-4548-A685-64120DF3CE58}" type="presParOf" srcId="{FAB8B3A9-D582-475D-B46B-E48C17443A7A}" destId="{F2CB26D5-482D-413E-97ED-7CDB5ED4D62D}" srcOrd="8" destOrd="0" presId="urn:microsoft.com/office/officeart/2005/8/layout/list1"/>
    <dgm:cxn modelId="{939D5362-9A29-4565-8F99-ADF97DDF4896}" type="presParOf" srcId="{F2CB26D5-482D-413E-97ED-7CDB5ED4D62D}" destId="{FB6227F5-82C0-4385-86A6-AD25B717FC72}" srcOrd="0" destOrd="0" presId="urn:microsoft.com/office/officeart/2005/8/layout/list1"/>
    <dgm:cxn modelId="{45525C69-22BB-4115-AF40-AD6C1986D154}" type="presParOf" srcId="{F2CB26D5-482D-413E-97ED-7CDB5ED4D62D}" destId="{EEC899E8-723C-4ECE-80CF-143AA5129340}" srcOrd="1" destOrd="0" presId="urn:microsoft.com/office/officeart/2005/8/layout/list1"/>
    <dgm:cxn modelId="{E7B90B27-7B7A-46EC-9BC7-A126672D3245}" type="presParOf" srcId="{FAB8B3A9-D582-475D-B46B-E48C17443A7A}" destId="{D566F3E0-2D5C-4835-9F53-660924B992BC}" srcOrd="9" destOrd="0" presId="urn:microsoft.com/office/officeart/2005/8/layout/list1"/>
    <dgm:cxn modelId="{4D2F441A-77EB-419B-8672-E3DCEEC59CD7}" type="presParOf" srcId="{FAB8B3A9-D582-475D-B46B-E48C17443A7A}" destId="{527B5B7A-21C9-47F0-A519-5917C3BF50FC}" srcOrd="10" destOrd="0" presId="urn:microsoft.com/office/officeart/2005/8/layout/list1"/>
    <dgm:cxn modelId="{1F211F14-432B-4545-957A-DA0A0C92C6C0}" type="presParOf" srcId="{FAB8B3A9-D582-475D-B46B-E48C17443A7A}" destId="{3C365282-5857-4A23-8141-9007D98FA707}" srcOrd="11" destOrd="0" presId="urn:microsoft.com/office/officeart/2005/8/layout/list1"/>
    <dgm:cxn modelId="{D9BBF61D-2059-4DC5-B721-402FFFB2E162}" type="presParOf" srcId="{FAB8B3A9-D582-475D-B46B-E48C17443A7A}" destId="{48EEA602-55F8-4AC6-BE91-F8CB519CA40B}" srcOrd="12" destOrd="0" presId="urn:microsoft.com/office/officeart/2005/8/layout/list1"/>
    <dgm:cxn modelId="{6A496ADE-B16D-405E-9F09-5FF3E66C59E4}" type="presParOf" srcId="{48EEA602-55F8-4AC6-BE91-F8CB519CA40B}" destId="{332C14B3-0BCB-48EE-893A-D05C5F76899C}" srcOrd="0" destOrd="0" presId="urn:microsoft.com/office/officeart/2005/8/layout/list1"/>
    <dgm:cxn modelId="{E448587F-8862-4897-BD2D-A61DC2D29645}" type="presParOf" srcId="{48EEA602-55F8-4AC6-BE91-F8CB519CA40B}" destId="{A154381B-04CA-4840-97FF-F2194298B5E3}" srcOrd="1" destOrd="0" presId="urn:microsoft.com/office/officeart/2005/8/layout/list1"/>
    <dgm:cxn modelId="{C41C223B-0FE5-46BF-9F56-34C68AC31089}" type="presParOf" srcId="{FAB8B3A9-D582-475D-B46B-E48C17443A7A}" destId="{01F4CD0A-707F-4221-8915-B0CFA231CF39}" srcOrd="13" destOrd="0" presId="urn:microsoft.com/office/officeart/2005/8/layout/list1"/>
    <dgm:cxn modelId="{703E34F1-610A-481F-91CA-A746C6F659AF}" type="presParOf" srcId="{FAB8B3A9-D582-475D-B46B-E48C17443A7A}" destId="{22FC3F12-311A-4F65-A5DC-F71969E8C70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2FE917-5F16-4410-BEC5-DC67C2680E07}">
      <dsp:nvSpPr>
        <dsp:cNvPr id="0" name=""/>
        <dsp:cNvSpPr/>
      </dsp:nvSpPr>
      <dsp:spPr>
        <a:xfrm>
          <a:off x="0" y="279891"/>
          <a:ext cx="9604375" cy="5425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406" tIns="270764" rIns="74540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baseline="0" dirty="0"/>
            <a:t>Sketch layout and plan user interface.</a:t>
          </a:r>
          <a:endParaRPr lang="en-US" sz="1300" kern="1200" dirty="0"/>
        </a:p>
      </dsp:txBody>
      <dsp:txXfrm>
        <a:off x="0" y="279891"/>
        <a:ext cx="9604375" cy="542587"/>
      </dsp:txXfrm>
    </dsp:sp>
    <dsp:sp modelId="{CE467FB0-95E5-447F-A7AE-9BB0B3B77D73}">
      <dsp:nvSpPr>
        <dsp:cNvPr id="0" name=""/>
        <dsp:cNvSpPr/>
      </dsp:nvSpPr>
      <dsp:spPr>
        <a:xfrm>
          <a:off x="480218" y="88011"/>
          <a:ext cx="6723062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1. Design:</a:t>
          </a:r>
          <a:endParaRPr lang="en-US" sz="1300" kern="1200" dirty="0"/>
        </a:p>
      </dsp:txBody>
      <dsp:txXfrm>
        <a:off x="498952" y="106745"/>
        <a:ext cx="6685594" cy="346292"/>
      </dsp:txXfrm>
    </dsp:sp>
    <dsp:sp modelId="{D4B9549F-D533-45FB-AD96-7D02CC345E3E}">
      <dsp:nvSpPr>
        <dsp:cNvPr id="0" name=""/>
        <dsp:cNvSpPr/>
      </dsp:nvSpPr>
      <dsp:spPr>
        <a:xfrm>
          <a:off x="0" y="1084559"/>
          <a:ext cx="9604375" cy="5425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406" tIns="270764" rIns="74540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baseline="0" dirty="0"/>
            <a:t>Create navbar and sections.</a:t>
          </a:r>
          <a:endParaRPr lang="en-US" sz="1300" kern="1200" dirty="0"/>
        </a:p>
      </dsp:txBody>
      <dsp:txXfrm>
        <a:off x="0" y="1084559"/>
        <a:ext cx="9604375" cy="542587"/>
      </dsp:txXfrm>
    </dsp:sp>
    <dsp:sp modelId="{9B4BAA69-9348-45FE-B4AC-544D0263E2A8}">
      <dsp:nvSpPr>
        <dsp:cNvPr id="0" name=""/>
        <dsp:cNvSpPr/>
      </dsp:nvSpPr>
      <dsp:spPr>
        <a:xfrm>
          <a:off x="480218" y="892679"/>
          <a:ext cx="6723062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2. HTML structure:</a:t>
          </a:r>
          <a:endParaRPr lang="en-US" sz="1300" kern="1200" dirty="0"/>
        </a:p>
      </dsp:txBody>
      <dsp:txXfrm>
        <a:off x="498952" y="911413"/>
        <a:ext cx="6685594" cy="346292"/>
      </dsp:txXfrm>
    </dsp:sp>
    <dsp:sp modelId="{527B5B7A-21C9-47F0-A519-5917C3BF50FC}">
      <dsp:nvSpPr>
        <dsp:cNvPr id="0" name=""/>
        <dsp:cNvSpPr/>
      </dsp:nvSpPr>
      <dsp:spPr>
        <a:xfrm>
          <a:off x="0" y="1889227"/>
          <a:ext cx="9604375" cy="5425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406" tIns="270764" rIns="745406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baseline="0" dirty="0"/>
            <a:t>Add colors </a:t>
          </a:r>
          <a:r>
            <a:rPr lang="en-US" sz="1300" kern="1200" baseline="0" dirty="0">
              <a:latin typeface="Gill Sans MT" panose="020B0502020104020203"/>
            </a:rPr>
            <a:t>and</a:t>
          </a:r>
          <a:r>
            <a:rPr lang="en-US" sz="1300" kern="1200" baseline="0" dirty="0"/>
            <a:t> layout.</a:t>
          </a:r>
          <a:endParaRPr lang="en-US" sz="1300" kern="1200" baseline="0" dirty="0">
            <a:latin typeface="Gill Sans MT" panose="020B0502020104020203"/>
          </a:endParaRPr>
        </a:p>
      </dsp:txBody>
      <dsp:txXfrm>
        <a:off x="0" y="1889227"/>
        <a:ext cx="9604375" cy="542587"/>
      </dsp:txXfrm>
    </dsp:sp>
    <dsp:sp modelId="{EEC899E8-723C-4ECE-80CF-143AA5129340}">
      <dsp:nvSpPr>
        <dsp:cNvPr id="0" name=""/>
        <dsp:cNvSpPr/>
      </dsp:nvSpPr>
      <dsp:spPr>
        <a:xfrm>
          <a:off x="480218" y="1697346"/>
          <a:ext cx="6723062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3. CSS styling:</a:t>
          </a:r>
          <a:endParaRPr lang="en-US" sz="1300" kern="1200" dirty="0"/>
        </a:p>
      </dsp:txBody>
      <dsp:txXfrm>
        <a:off x="498952" y="1716080"/>
        <a:ext cx="6685594" cy="346292"/>
      </dsp:txXfrm>
    </dsp:sp>
    <dsp:sp modelId="{22FC3F12-311A-4F65-A5DC-F71969E8C700}">
      <dsp:nvSpPr>
        <dsp:cNvPr id="0" name=""/>
        <dsp:cNvSpPr/>
      </dsp:nvSpPr>
      <dsp:spPr>
        <a:xfrm>
          <a:off x="0" y="2693894"/>
          <a:ext cx="9604375" cy="5425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406" tIns="270764" rIns="745406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baseline="0" dirty="0">
              <a:latin typeface="Gill Sans MT" panose="020B0502020104020203"/>
            </a:rPr>
            <a:t>Add animations and </a:t>
          </a:r>
          <a:r>
            <a:rPr lang="en-US" sz="1300" kern="1200" baseline="0" dirty="0" err="1">
              <a:latin typeface="Gill Sans MT" panose="020B0502020104020203"/>
            </a:rPr>
            <a:t>responive</a:t>
          </a:r>
          <a:r>
            <a:rPr lang="en-US" sz="1300" kern="1200" baseline="0" dirty="0">
              <a:latin typeface="Gill Sans MT" panose="020B0502020104020203"/>
            </a:rPr>
            <a:t> Page</a:t>
          </a:r>
        </a:p>
      </dsp:txBody>
      <dsp:txXfrm>
        <a:off x="0" y="2693894"/>
        <a:ext cx="9604375" cy="542587"/>
      </dsp:txXfrm>
    </dsp:sp>
    <dsp:sp modelId="{A154381B-04CA-4840-97FF-F2194298B5E3}">
      <dsp:nvSpPr>
        <dsp:cNvPr id="0" name=""/>
        <dsp:cNvSpPr/>
      </dsp:nvSpPr>
      <dsp:spPr>
        <a:xfrm>
          <a:off x="480218" y="2502014"/>
          <a:ext cx="6723062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>
              <a:latin typeface="Gill Sans MT" panose="020B0502020104020203"/>
            </a:rPr>
            <a:t>4</a:t>
          </a:r>
          <a:r>
            <a:rPr lang="en-US" sz="1300" b="1" kern="1200" baseline="0" dirty="0">
              <a:latin typeface="Gill Sans MT" panose="020B0502020104020203"/>
            </a:rPr>
            <a:t> javascript</a:t>
          </a:r>
          <a:r>
            <a:rPr lang="en-US" sz="1300" kern="1200" baseline="0" dirty="0">
              <a:latin typeface="Gill Sans MT" panose="020B0502020104020203"/>
            </a:rPr>
            <a:t> :</a:t>
          </a:r>
        </a:p>
      </dsp:txBody>
      <dsp:txXfrm>
        <a:off x="498952" y="2520748"/>
        <a:ext cx="6685594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88BB-A5DD-4723-AA0F-B16474C57233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DF26C31-ABA0-4CE1-9001-F8ABE423DCB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08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88BB-A5DD-4723-AA0F-B16474C57233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6C31-ABA0-4CE1-9001-F8ABE423DCB6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89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88BB-A5DD-4723-AA0F-B16474C57233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6C31-ABA0-4CE1-9001-F8ABE423DCB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630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88BB-A5DD-4723-AA0F-B16474C57233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6C31-ABA0-4CE1-9001-F8ABE423D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17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88BB-A5DD-4723-AA0F-B16474C57233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6C31-ABA0-4CE1-9001-F8ABE423DCB6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55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88BB-A5DD-4723-AA0F-B16474C57233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6C31-ABA0-4CE1-9001-F8ABE423DCB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15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88BB-A5DD-4723-AA0F-B16474C57233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6C31-ABA0-4CE1-9001-F8ABE423DCB6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907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88BB-A5DD-4723-AA0F-B16474C57233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6C31-ABA0-4CE1-9001-F8ABE423DCB6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6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88BB-A5DD-4723-AA0F-B16474C57233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6C31-ABA0-4CE1-9001-F8ABE423DCB6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40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88BB-A5DD-4723-AA0F-B16474C57233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6C31-ABA0-4CE1-9001-F8ABE423D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89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88BB-A5DD-4723-AA0F-B16474C57233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6C31-ABA0-4CE1-9001-F8ABE423DCB6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105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35A88BB-A5DD-4723-AA0F-B16474C57233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6C31-ABA0-4CE1-9001-F8ABE423DCB6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20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A88BB-A5DD-4723-AA0F-B16474C57233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DF26C31-ABA0-4CE1-9001-F8ABE423DCB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88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D1B0AE09-1868-C87C-A3FB-7A50768DF3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15130" r="-4" b="20418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213900-A99B-6189-3C00-3E7924AED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5511" y="3236470"/>
            <a:ext cx="6832500" cy="1252601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E"/>
                </a:solidFill>
              </a:rPr>
              <a:t>Web development project</a:t>
            </a:r>
            <a:endParaRPr lang="en-IN" sz="4100">
              <a:solidFill>
                <a:srgbClr val="FFFFFE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E632F-E5CB-A9E4-DA66-226CBD211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5511" y="4669144"/>
            <a:ext cx="6832499" cy="716529"/>
          </a:xfrm>
        </p:spPr>
        <p:txBody>
          <a:bodyPr vert="horz" lIns="91440" tIns="91440" rIns="91440" bIns="91440" rtlCol="0">
            <a:normAutofit/>
          </a:bodyPr>
          <a:lstStyle/>
          <a:p>
            <a:r>
              <a:rPr lang="en-US" sz="1600" b="1">
                <a:solidFill>
                  <a:srgbClr val="FFFFFE"/>
                </a:solidFill>
                <a:highlight>
                  <a:srgbClr val="00FFFF"/>
                </a:highlight>
              </a:rPr>
              <a:t>Hands on HTML/CSS/js project for beginners</a:t>
            </a:r>
            <a:endParaRPr lang="en-IN" sz="1600" b="1">
              <a:solidFill>
                <a:srgbClr val="FFFFFE"/>
              </a:solidFill>
              <a:highlight>
                <a:srgbClr val="00FFFF"/>
              </a:highlight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>
            <a:solidFill>
              <a:srgbClr val="70C8A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293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BBBA-EC0E-6622-504F-68223DC43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360155"/>
            <a:ext cx="10353762" cy="1325563"/>
          </a:xfrm>
        </p:spPr>
        <p:txBody>
          <a:bodyPr/>
          <a:lstStyle/>
          <a:p>
            <a:r>
              <a:rPr lang="en-US" dirty="0"/>
              <a:t>HTML structure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2FB83-565F-47FA-010B-492EDDC54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4" y="2879575"/>
            <a:ext cx="3298956" cy="82330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Container div</a:t>
            </a:r>
            <a:endParaRPr lang="en-IN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97093-481F-E9DB-331E-778A1A7FD22D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13794" y="3960834"/>
            <a:ext cx="3298956" cy="2879576"/>
          </a:xfrm>
        </p:spPr>
        <p:txBody>
          <a:bodyPr>
            <a:normAutofit/>
          </a:bodyPr>
          <a:lstStyle/>
          <a:p>
            <a:r>
              <a:rPr lang="en-US" sz="1600" dirty="0"/>
              <a:t>Wrapper for entire calculator</a:t>
            </a:r>
            <a:endParaRPr lang="en-IN" sz="1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F77151-D5FF-8F16-E854-E8DBBF4E0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2221" y="2879576"/>
            <a:ext cx="3298558" cy="82330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Display area </a:t>
            </a:r>
            <a:endParaRPr lang="en-IN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C36FB9-C440-058F-8B25-0FA322194C86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560070" y="3978424"/>
            <a:ext cx="3299821" cy="2879576"/>
          </a:xfrm>
        </p:spPr>
        <p:txBody>
          <a:bodyPr>
            <a:normAutofit/>
          </a:bodyPr>
          <a:lstStyle/>
          <a:p>
            <a:r>
              <a:rPr lang="en-US" sz="1600" dirty="0"/>
              <a:t>Shows input and results</a:t>
            </a:r>
            <a:endParaRPr lang="en-IN" sz="16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7E0760-618A-721A-DB19-A56D33217E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86994" y="2911624"/>
            <a:ext cx="3291211" cy="82330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Button grid</a:t>
            </a:r>
            <a:endParaRPr lang="en-IN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DF718F-D4E4-E656-9941-FD5D38EF5119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986995" y="3960834"/>
            <a:ext cx="3291211" cy="2879576"/>
          </a:xfrm>
        </p:spPr>
        <p:txBody>
          <a:bodyPr>
            <a:normAutofit/>
          </a:bodyPr>
          <a:lstStyle/>
          <a:p>
            <a:r>
              <a:rPr lang="en-US" sz="1600" dirty="0"/>
              <a:t>Organized layout for numbers and operation buttons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91681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3013B-C492-B09B-CCE2-FCB2B01AA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841" y="1586061"/>
            <a:ext cx="2915191" cy="1325563"/>
          </a:xfrm>
        </p:spPr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styling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5A181-8E45-CB4C-694B-80A591A1E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7492" y="2911624"/>
            <a:ext cx="3298956" cy="82330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Colors</a:t>
            </a:r>
            <a:endParaRPr lang="en-IN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696A2-CB74-34B5-0F8D-4E221FCF36E7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733968" y="213419"/>
            <a:ext cx="10785908" cy="5079312"/>
          </a:xfrm>
        </p:spPr>
        <p:txBody>
          <a:bodyPr>
            <a:normAutofit/>
          </a:bodyPr>
          <a:lstStyle/>
          <a:p>
            <a:r>
              <a:rPr lang="en-US" sz="1600" dirty="0"/>
              <a:t>Define color variables for consistency</a:t>
            </a:r>
            <a:endParaRPr lang="en-IN" sz="1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C1D966-0F1F-2EFD-B773-F464DC7A9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1396" y="2911624"/>
            <a:ext cx="3298558" cy="82330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Grid layout</a:t>
            </a:r>
            <a:endParaRPr lang="en-IN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8456D7-6335-236E-3BE6-704CAA4EFD5C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443615" y="1045252"/>
            <a:ext cx="3285444" cy="3080859"/>
          </a:xfrm>
        </p:spPr>
        <p:txBody>
          <a:bodyPr>
            <a:normAutofit/>
          </a:bodyPr>
          <a:lstStyle/>
          <a:p>
            <a:r>
              <a:rPr lang="en-US" sz="1600" dirty="0"/>
              <a:t>Use CSS grid for button arrangement</a:t>
            </a:r>
            <a:endParaRPr lang="en-IN" sz="16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5FA299-600B-F282-7A9A-625A428806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297" y="1301360"/>
            <a:ext cx="3291211" cy="82330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Transitions </a:t>
            </a:r>
            <a:endParaRPr lang="en-IN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25B0C22-3DD3-B8A9-CF9E-0658CAD402BE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973297" y="728950"/>
            <a:ext cx="3291211" cy="4346066"/>
          </a:xfrm>
        </p:spPr>
        <p:txBody>
          <a:bodyPr>
            <a:normAutofit/>
          </a:bodyPr>
          <a:lstStyle/>
          <a:p>
            <a:r>
              <a:rPr lang="en-US" sz="1600" dirty="0"/>
              <a:t>Add subtle animations for button animations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923257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9E481D-C200-7A5A-C20F-B158D7A00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205" y="804519"/>
            <a:ext cx="3241820" cy="4431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functionality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79BFABCC-085C-5B04-0453-3B4C34AE1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7863" y="804520"/>
            <a:ext cx="6102559" cy="44313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b="1" dirty="0"/>
              <a:t>Event listeners</a:t>
            </a:r>
            <a:endParaRPr lang="en-US" b="1"/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b="1" dirty="0"/>
              <a:t>Capture button clicks and keypress event</a:t>
            </a:r>
            <a:endParaRPr lang="en-US" b="1"/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b="1" dirty="0"/>
              <a:t>Math operations</a:t>
            </a:r>
            <a:endParaRPr lang="en-US" b="1"/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b="1" dirty="0"/>
              <a:t>Implement addition, subtraction, multiplication and division</a:t>
            </a:r>
            <a:endParaRPr lang="en-US" b="1"/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b="1" dirty="0"/>
              <a:t>Display updates</a:t>
            </a:r>
            <a:endParaRPr lang="en-US" b="1"/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b="1" dirty="0"/>
              <a:t>Show inputs and result in real time</a:t>
            </a:r>
            <a:endParaRPr lang="en-US" b="1"/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b="1"/>
              <a:t>Error handling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b="1"/>
              <a:t>Manage division by 0 and invalid input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8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5B65-2FAD-8EAB-2886-68A112E9B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774" y="543928"/>
            <a:ext cx="8000527" cy="1169438"/>
          </a:xfrm>
        </p:spPr>
        <p:txBody>
          <a:bodyPr/>
          <a:lstStyle/>
          <a:p>
            <a:r>
              <a:rPr lang="en-US" dirty="0"/>
              <a:t>Demo and walkthrough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41133-AF60-005A-3B7B-18A896448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4671" y="3155119"/>
            <a:ext cx="5106004" cy="1874081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User interaction</a:t>
            </a:r>
          </a:p>
          <a:p>
            <a:pPr marL="0" indent="0" algn="ctr">
              <a:buNone/>
            </a:pPr>
            <a:r>
              <a:rPr lang="en-US" dirty="0"/>
              <a:t>Demonstrate calculator usage with different operations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D3BA6-73A7-EF87-727B-3FC9A834C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2991" y="2998237"/>
            <a:ext cx="4354565" cy="1878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Code explanation</a:t>
            </a:r>
          </a:p>
          <a:p>
            <a:pPr marL="0" indent="0" algn="ctr">
              <a:buNone/>
            </a:pPr>
            <a:r>
              <a:rPr lang="en-US" dirty="0"/>
              <a:t>Walk through the key code sections during operation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045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48D226DA-E368-46E4-BF0C-D467A1E86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4A37B-B870-BB52-411D-943938AA8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5695" y="938717"/>
            <a:ext cx="8689157" cy="3541837"/>
          </a:xfrm>
        </p:spPr>
        <p:txBody>
          <a:bodyPr>
            <a:normAutofit/>
          </a:bodyPr>
          <a:lstStyle/>
          <a:p>
            <a:r>
              <a:rPr lang="en-US"/>
              <a:t>About the presentation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791C1-486E-4D9D-8E7D-16B4B005B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1152" y="4941662"/>
            <a:ext cx="8638352" cy="97762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1100" b="1"/>
              <a:t>Project</a:t>
            </a:r>
            <a:r>
              <a:rPr lang="en-US" sz="1100"/>
              <a:t> - Portfolio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1100" b="1"/>
              <a:t>Step by step guide </a:t>
            </a:r>
            <a:r>
              <a:rPr lang="en-US" sz="1100"/>
              <a:t>– design, structure, styling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1100" b="1"/>
              <a:t>Practical skills </a:t>
            </a:r>
            <a:r>
              <a:rPr lang="en-US" sz="1100"/>
              <a:t>– Learn by doing rea world web development projects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105F2EF-F4AA-488F-8E74-484FA0078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73552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80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77963-3EA7-53AD-94B5-8EC27FF64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Part 1 : making a portfolio using html and </a:t>
            </a:r>
            <a:r>
              <a:rPr lang="en-US" dirty="0" err="1"/>
              <a:t>css</a:t>
            </a:r>
            <a:endParaRPr lang="en-IN" dirty="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08690890-2D77-5EBC-7E90-8887E0B494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1398441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963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27B4-CCCC-D412-034E-54F1F716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08821"/>
            <a:ext cx="10353761" cy="915083"/>
          </a:xfrm>
        </p:spPr>
        <p:txBody>
          <a:bodyPr/>
          <a:lstStyle/>
          <a:p>
            <a:r>
              <a:rPr lang="en-US" dirty="0"/>
              <a:t>Design and layout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C4915-5516-B50A-2EBE-F129E9271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924062"/>
            <a:ext cx="5106004" cy="1746262"/>
          </a:xfrm>
        </p:spPr>
        <p:txBody>
          <a:bodyPr/>
          <a:lstStyle/>
          <a:p>
            <a:pPr algn="ctr"/>
            <a:r>
              <a:rPr lang="en-US" b="1" dirty="0"/>
              <a:t>Grid system</a:t>
            </a:r>
          </a:p>
          <a:p>
            <a:pPr marL="0" indent="0" algn="ctr">
              <a:buNone/>
            </a:pPr>
            <a:r>
              <a:rPr lang="en-IN" dirty="0"/>
              <a:t>Organize contents in a well managed manner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5159F-FAFB-9B40-C97B-CB2695F61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7132" y="2924062"/>
            <a:ext cx="4700424" cy="1746262"/>
          </a:xfrm>
        </p:spPr>
        <p:txBody>
          <a:bodyPr/>
          <a:lstStyle/>
          <a:p>
            <a:pPr algn="ctr"/>
            <a:r>
              <a:rPr lang="en-US" b="1" dirty="0"/>
              <a:t>Color scheme</a:t>
            </a:r>
          </a:p>
          <a:p>
            <a:pPr marL="0" indent="0" algn="ctr">
              <a:buNone/>
            </a:pPr>
            <a:r>
              <a:rPr lang="en-US" dirty="0"/>
              <a:t>Choose contrasting color for readability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1315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2B2AD-323C-CA65-B6B0-3D5542A3B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929208"/>
            <a:ext cx="10353762" cy="1325563"/>
          </a:xfrm>
        </p:spPr>
        <p:txBody>
          <a:bodyPr/>
          <a:lstStyle/>
          <a:p>
            <a:r>
              <a:rPr lang="en-US" dirty="0"/>
              <a:t>Html structure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A35B8-83E9-9A1B-9D49-7B1F9A20C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4443" y="3268973"/>
            <a:ext cx="3298956" cy="82330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Container div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5A0F0-33B6-5CAE-E2DF-95E430019B02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24443" y="4099532"/>
            <a:ext cx="3298956" cy="1691668"/>
          </a:xfrm>
        </p:spPr>
        <p:txBody>
          <a:bodyPr/>
          <a:lstStyle/>
          <a:p>
            <a:r>
              <a:rPr lang="en-US" dirty="0"/>
              <a:t>Wrapper for entire display content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F7DEAC-D739-C29C-D4A1-B76E762286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1396" y="3276228"/>
            <a:ext cx="3298558" cy="82330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Navbar</a:t>
            </a:r>
            <a:endParaRPr lang="en-IN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3A5AF9-F09C-2983-B58B-4A39DC68FE4A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444878" y="4092278"/>
            <a:ext cx="3299821" cy="1698922"/>
          </a:xfrm>
        </p:spPr>
        <p:txBody>
          <a:bodyPr/>
          <a:lstStyle/>
          <a:p>
            <a:r>
              <a:rPr lang="en-US" dirty="0"/>
              <a:t>Contains the links of different sections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155B8D-ED0C-C9E5-85BF-A57B2DD891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6346" y="3315041"/>
            <a:ext cx="3291211" cy="76303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Semantic markup</a:t>
            </a:r>
            <a:endParaRPr lang="en-IN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1B6767-B6F0-A7A1-CC11-470BDAF7BD2E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976346" y="4092278"/>
            <a:ext cx="3291211" cy="1698922"/>
          </a:xfrm>
        </p:spPr>
        <p:txBody>
          <a:bodyPr/>
          <a:lstStyle/>
          <a:p>
            <a:r>
              <a:rPr lang="en-US" dirty="0"/>
              <a:t>Use appropriate tags for </a:t>
            </a:r>
            <a:r>
              <a:rPr lang="en-US" dirty="0" err="1"/>
              <a:t>accesibilty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05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FBAA2-0891-F7BA-1665-A4FA4DBE0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0349" y="2111247"/>
            <a:ext cx="3438252" cy="1326321"/>
          </a:xfrm>
        </p:spPr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styling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D7AAE-8CEB-38DB-27E3-93419AB4C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-27101"/>
            <a:ext cx="5163513" cy="1691907"/>
          </a:xfrm>
        </p:spPr>
        <p:txBody>
          <a:bodyPr/>
          <a:lstStyle/>
          <a:p>
            <a:pPr algn="ctr"/>
            <a:r>
              <a:rPr lang="en-US" b="1" dirty="0"/>
              <a:t>Colors</a:t>
            </a:r>
          </a:p>
          <a:p>
            <a:pPr marL="0" indent="0" algn="ctr">
              <a:buNone/>
            </a:pPr>
            <a:r>
              <a:rPr lang="en-US" dirty="0"/>
              <a:t>Define color variables for consistency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FCC12-BB43-20FC-261A-C05FC19E4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2573" y="2963390"/>
            <a:ext cx="11085632" cy="1490623"/>
          </a:xfrm>
        </p:spPr>
        <p:txBody>
          <a:bodyPr/>
          <a:lstStyle/>
          <a:p>
            <a:pPr algn="ctr"/>
            <a:r>
              <a:rPr lang="en-US" b="1" dirty="0"/>
              <a:t>Sizing and adjustments</a:t>
            </a:r>
          </a:p>
          <a:p>
            <a:pPr marL="0" indent="0" algn="ctr">
              <a:buNone/>
            </a:pPr>
            <a:r>
              <a:rPr lang="en-US" dirty="0"/>
              <a:t>Use appropriate sizing and orientation of elements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488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BC133-399C-DD00-6EC3-A72E6AE99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929" y="1396178"/>
            <a:ext cx="10353761" cy="1326321"/>
          </a:xfrm>
        </p:spPr>
        <p:txBody>
          <a:bodyPr/>
          <a:lstStyle/>
          <a:p>
            <a:r>
              <a:rPr lang="en-US" dirty="0"/>
              <a:t>Demo and walkthrough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FEF63-39DC-5704-4CDF-E88883A77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2594" y="3145286"/>
            <a:ext cx="5106004" cy="1588946"/>
          </a:xfrm>
        </p:spPr>
        <p:txBody>
          <a:bodyPr/>
          <a:lstStyle/>
          <a:p>
            <a:pPr algn="ctr"/>
            <a:r>
              <a:rPr lang="en-US" dirty="0"/>
              <a:t>Demonstrate different parts of the portfolio to the viewer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92195-5B95-3DD1-87F2-C49477045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5252" y="3145286"/>
            <a:ext cx="5094154" cy="1588946"/>
          </a:xfrm>
        </p:spPr>
        <p:txBody>
          <a:bodyPr/>
          <a:lstStyle/>
          <a:p>
            <a:pPr algn="ctr"/>
            <a:r>
              <a:rPr lang="en-US" dirty="0"/>
              <a:t>Walk through the code section while viewing the portfolio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6503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1E2EE-7F70-52A4-464C-DB0BECD58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205" y="804519"/>
            <a:ext cx="3241820" cy="4431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Part 2: making a calculator USING html, css and javascript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4F773861-371F-C629-DB75-5D8FF20B5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7863" y="804520"/>
            <a:ext cx="6102559" cy="44313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b="1"/>
              <a:t>Design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/>
              <a:t>Sketch layout and plan user interface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b="1"/>
              <a:t>HTML structure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/>
              <a:t>Create buttons and display area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b="1"/>
              <a:t>CSS styling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/>
              <a:t>Add colors and layout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b="1"/>
              <a:t>Functionality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/>
              <a:t>Implement basic math operations with javascript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1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BC0F-B310-D9A4-290D-215AAC288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1301377"/>
            <a:ext cx="10353762" cy="1325563"/>
          </a:xfrm>
        </p:spPr>
        <p:txBody>
          <a:bodyPr/>
          <a:lstStyle/>
          <a:p>
            <a:r>
              <a:rPr lang="en-US" dirty="0"/>
              <a:t>Design and layout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C90D0-DF02-3D78-4725-96CE5DDCC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1268" y="2760996"/>
            <a:ext cx="3298956" cy="82330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Grid system</a:t>
            </a:r>
            <a:endParaRPr lang="en-IN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AE5B9-5F1F-E4F4-29A7-7B397256EF59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11268" y="3734584"/>
            <a:ext cx="3298956" cy="2879576"/>
          </a:xfrm>
        </p:spPr>
        <p:txBody>
          <a:bodyPr>
            <a:normAutofit/>
          </a:bodyPr>
          <a:lstStyle/>
          <a:p>
            <a:r>
              <a:rPr lang="en-US" sz="1600" dirty="0"/>
              <a:t>Organize the whole calculator in a single grid</a:t>
            </a:r>
            <a:endParaRPr lang="en-IN" sz="1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A9D65-9C1C-6DE9-6A69-2CD884B94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0764" y="2741632"/>
            <a:ext cx="3298558" cy="82330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Color scheme</a:t>
            </a:r>
            <a:endParaRPr lang="en-IN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267454-50E3-EEE7-0D2A-F76B38D987E6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439501" y="3734584"/>
            <a:ext cx="3299821" cy="2879576"/>
          </a:xfrm>
        </p:spPr>
        <p:txBody>
          <a:bodyPr>
            <a:normAutofit/>
          </a:bodyPr>
          <a:lstStyle/>
          <a:p>
            <a:r>
              <a:rPr lang="en-US" sz="1600" dirty="0"/>
              <a:t>Choose contrasting colors for better readability</a:t>
            </a:r>
            <a:endParaRPr lang="en-IN" sz="16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D90913-1151-E630-8F56-6132F13ECA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86995" y="2711764"/>
            <a:ext cx="3291211" cy="82330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Buttons position</a:t>
            </a:r>
            <a:endParaRPr lang="en-IN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23E307-9471-9D73-C3DD-16AADF95E3A6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968599" y="3734584"/>
            <a:ext cx="3291211" cy="2879576"/>
          </a:xfrm>
        </p:spPr>
        <p:txBody>
          <a:bodyPr>
            <a:normAutofit/>
          </a:bodyPr>
          <a:lstStyle/>
          <a:p>
            <a:r>
              <a:rPr lang="en-US" sz="1600" dirty="0"/>
              <a:t>Organize buttons in 4*4 grid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9533927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2AAC9E0ED54B418D27346E21EF49CC" ma:contentTypeVersion="0" ma:contentTypeDescription="Create a new document." ma:contentTypeScope="" ma:versionID="60cfe200ee907a5cbe43ba1df223f0c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ffe50fb563ffcba8fa222549d47eb5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CF27D6-CBDE-48C0-9BD8-7E05F0A11B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AB951D-D715-42CA-999C-B492F62042BA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E74BB17-C377-4EAC-9692-6F169855AE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80</TotalTime>
  <Words>331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Gallery</vt:lpstr>
      <vt:lpstr>Web development project</vt:lpstr>
      <vt:lpstr>About the presentation</vt:lpstr>
      <vt:lpstr>Part 1 : making a portfolio using html and css</vt:lpstr>
      <vt:lpstr>Design and layout</vt:lpstr>
      <vt:lpstr>Html structure</vt:lpstr>
      <vt:lpstr>Css styling</vt:lpstr>
      <vt:lpstr>Demo and walkthrough</vt:lpstr>
      <vt:lpstr>Part 2: making a calculator USING html, css and javascript</vt:lpstr>
      <vt:lpstr>Design and layout</vt:lpstr>
      <vt:lpstr>HTML structure </vt:lpstr>
      <vt:lpstr>Css styling</vt:lpstr>
      <vt:lpstr>functionality</vt:lpstr>
      <vt:lpstr>Demo and walkthrough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SETU ARYA</dc:creator>
  <cp:lastModifiedBy>ADITYA GIRI</cp:lastModifiedBy>
  <cp:revision>59</cp:revision>
  <dcterms:created xsi:type="dcterms:W3CDTF">2024-10-28T17:31:20Z</dcterms:created>
  <dcterms:modified xsi:type="dcterms:W3CDTF">2024-10-29T18:36:44Z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0x010100912AAC9E0ED54B418D27346E21EF49CC</vt:lpwstr>
  </property>
</Properties>
</file>