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4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02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6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1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2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4815-8CCD-4D02-8E47-AC8E70CCC61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12F6-0C30-4E1D-B73C-9DD3C25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0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E018-CB99-D6CD-3671-4CDB0B2C0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52" y="1634593"/>
            <a:ext cx="8596311" cy="2623082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Phishing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               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4E29A-FFB3-C589-D82E-37083E8E7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"/>
          <a:stretch/>
        </p:blipFill>
        <p:spPr>
          <a:xfrm>
            <a:off x="7863351" y="13224"/>
            <a:ext cx="4328649" cy="32427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13C325-D9F6-246B-9122-A54E6055DF61}"/>
              </a:ext>
            </a:extLst>
          </p:cNvPr>
          <p:cNvSpPr txBox="1">
            <a:spLocks/>
          </p:cNvSpPr>
          <p:nvPr/>
        </p:nvSpPr>
        <p:spPr>
          <a:xfrm>
            <a:off x="6481300" y="4842856"/>
            <a:ext cx="5666641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Made BY-</a:t>
            </a:r>
            <a:r>
              <a:rPr lang="en-US" u="sng" dirty="0"/>
              <a:t> GArV JAIN</a:t>
            </a:r>
          </a:p>
        </p:txBody>
      </p:sp>
    </p:spTree>
    <p:extLst>
      <p:ext uri="{BB962C8B-B14F-4D97-AF65-F5344CB8AC3E}">
        <p14:creationId xmlns:p14="http://schemas.microsoft.com/office/powerpoint/2010/main" val="65917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C4AE-0B7E-3242-383E-A427D75E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299" y="50898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CAUSES OF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4A0F-767B-6FF3-572C-8A998111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4" y="2249486"/>
            <a:ext cx="10071098" cy="38227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Misleading e-mails</a:t>
            </a:r>
          </a:p>
          <a:p>
            <a:r>
              <a:rPr lang="en-US" dirty="0"/>
              <a:t>No check of source address</a:t>
            </a:r>
          </a:p>
          <a:p>
            <a:r>
              <a:rPr lang="en-US" dirty="0"/>
              <a:t> Vulnerability in browsers </a:t>
            </a:r>
          </a:p>
          <a:p>
            <a:r>
              <a:rPr lang="en-US" dirty="0"/>
              <a:t>No strong authentication at websites of banks and financial institutions • Limited use of digital signatures</a:t>
            </a:r>
          </a:p>
          <a:p>
            <a:r>
              <a:rPr lang="en-US" dirty="0"/>
              <a:t>Non-availability of secure desktop tools</a:t>
            </a:r>
          </a:p>
          <a:p>
            <a:r>
              <a:rPr lang="en-US" dirty="0"/>
              <a:t> Lack of user awareness </a:t>
            </a:r>
          </a:p>
          <a:p>
            <a:r>
              <a:rPr lang="en-US" dirty="0"/>
              <a:t>Vulnerability in applications </a:t>
            </a:r>
          </a:p>
        </p:txBody>
      </p:sp>
      <p:pic>
        <p:nvPicPr>
          <p:cNvPr id="7170" name="Picture 2" descr="What is Phishing and How to Prevent It - GlobalSign">
            <a:extLst>
              <a:ext uri="{FF2B5EF4-FFF2-40B4-BE49-F238E27FC236}">
                <a16:creationId xmlns:a16="http://schemas.microsoft.com/office/drawing/2014/main" id="{6F200EDA-F4CF-B237-CDF3-255F3691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06" y="723899"/>
            <a:ext cx="4202544" cy="24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7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BC37-4BCB-FC08-A1EF-12232827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C3D2-D2CE-AD28-1253-EC20FE16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Thank You Vectors &amp; Illustrations for Free Download">
            <a:extLst>
              <a:ext uri="{FF2B5EF4-FFF2-40B4-BE49-F238E27FC236}">
                <a16:creationId xmlns:a16="http://schemas.microsoft.com/office/drawing/2014/main" id="{04ABB02B-199B-956F-F709-A208919A4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8"/>
            <a:ext cx="12192000" cy="684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6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8A56-9D3C-C077-9338-D58A6585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953A-726C-71DF-B95B-CCF0C1C8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PHISHING</a:t>
            </a:r>
          </a:p>
          <a:p>
            <a:r>
              <a:rPr lang="en-US" dirty="0"/>
              <a:t>HOW DOES PHISHING WORKS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HOW TO PROTECT YOURSELF</a:t>
            </a:r>
          </a:p>
          <a:p>
            <a:r>
              <a:rPr lang="en-US" dirty="0"/>
              <a:t>CAUSES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What Is Phishing? Spot It to Avoid Scams | Trusted Since 1922">
            <a:extLst>
              <a:ext uri="{FF2B5EF4-FFF2-40B4-BE49-F238E27FC236}">
                <a16:creationId xmlns:a16="http://schemas.microsoft.com/office/drawing/2014/main" id="{D8761EF5-5326-5ADC-AD3E-696887FE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6" y="61851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2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9B12-6233-5F71-5B49-A18034AB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D72-AE50-1E80-7195-466B6CA1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is the most powerful and popular attack for hacking into e-mails and web accounts.</a:t>
            </a:r>
          </a:p>
          <a:p>
            <a:r>
              <a:rPr lang="en-US" dirty="0"/>
              <a:t>Cyber criminals use this attack to hack into bank accounts , Facebook accounts and e-mail accounts of innocent people. </a:t>
            </a:r>
          </a:p>
          <a:p>
            <a:r>
              <a:rPr lang="en-US" dirty="0"/>
              <a:t>Most of the biggest cyber crime cases involve phishing techniques.</a:t>
            </a:r>
          </a:p>
        </p:txBody>
      </p:sp>
      <p:pic>
        <p:nvPicPr>
          <p:cNvPr id="3074" name="Picture 2" descr="Phishing: recognize and avoid phishing scams">
            <a:extLst>
              <a:ext uri="{FF2B5EF4-FFF2-40B4-BE49-F238E27FC236}">
                <a16:creationId xmlns:a16="http://schemas.microsoft.com/office/drawing/2014/main" id="{6B721B0C-5C46-B04F-1385-AEED10DC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1" y="-1"/>
            <a:ext cx="3162300" cy="236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0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2D91-5969-DA66-6C55-49AD68C4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FCFC-3468-AE51-7E0C-D28CCD6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is the act of fooling a computer user into submitting personal information by creating a counterfeit website that looks like a real/true website.</a:t>
            </a:r>
          </a:p>
          <a:p>
            <a:r>
              <a:rPr lang="en-US" dirty="0"/>
              <a:t>It’s a hacker technique of “fishing” for passwords and other secret financial info.</a:t>
            </a:r>
          </a:p>
        </p:txBody>
      </p:sp>
      <p:pic>
        <p:nvPicPr>
          <p:cNvPr id="4098" name="Picture 2" descr="What is Spear Phishing? - VIPRE">
            <a:extLst>
              <a:ext uri="{FF2B5EF4-FFF2-40B4-BE49-F238E27FC236}">
                <a16:creationId xmlns:a16="http://schemas.microsoft.com/office/drawing/2014/main" id="{4623FB47-72C4-ECC0-7D8A-D2B6C3AD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24" y="4267200"/>
            <a:ext cx="3209627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F535-EF25-DA13-46BB-81FF2B73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1465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DOES PHISHING WORK ?</a:t>
            </a:r>
          </a:p>
        </p:txBody>
      </p:sp>
      <p:pic>
        <p:nvPicPr>
          <p:cNvPr id="1026" name="Picture 2" descr="What is a Phishing Attack? | Radware">
            <a:extLst>
              <a:ext uri="{FF2B5EF4-FFF2-40B4-BE49-F238E27FC236}">
                <a16:creationId xmlns:a16="http://schemas.microsoft.com/office/drawing/2014/main" id="{868EBA07-A0D7-24A4-B78D-3BC650795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112206"/>
            <a:ext cx="9939337" cy="54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36BB-F5E5-0F83-BBF4-4FE65404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76" y="-33945"/>
            <a:ext cx="9905998" cy="110074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PHISHING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9AE28-267D-4DCE-8029-B03A4539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238" y="1066800"/>
            <a:ext cx="7092950" cy="1955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350B1-940F-8EEF-DDDC-D33A167C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3131577"/>
            <a:ext cx="7377111" cy="34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7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1E08-FE7C-C6AE-544C-17F6558E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PHISHING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22976-689F-695B-2EB6-27F67B972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63" y="2665414"/>
            <a:ext cx="9906000" cy="2095499"/>
          </a:xfrm>
        </p:spPr>
      </p:pic>
    </p:spTree>
    <p:extLst>
      <p:ext uri="{BB962C8B-B14F-4D97-AF65-F5344CB8AC3E}">
        <p14:creationId xmlns:p14="http://schemas.microsoft.com/office/powerpoint/2010/main" val="225490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0498-46B9-F9EB-2461-5E197B16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do I protect against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03AE-CF46-5ECF-30C1-C0DF919F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05481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1) USER EDUCATION</a:t>
            </a:r>
          </a:p>
          <a:p>
            <a:r>
              <a:rPr lang="en-US" dirty="0"/>
              <a:t>One way to protect your organization from  phishing is user education.</a:t>
            </a:r>
          </a:p>
          <a:p>
            <a:r>
              <a:rPr lang="en-US" dirty="0"/>
              <a:t>Education should involve all employees.</a:t>
            </a:r>
          </a:p>
          <a:p>
            <a:r>
              <a:rPr lang="en-US" dirty="0"/>
              <a:t>High-level executives are often a target Teach them how to recognize a phishing email and what to do when they receive one.</a:t>
            </a:r>
          </a:p>
          <a:p>
            <a:r>
              <a:rPr lang="en-US" dirty="0"/>
              <a:t>Simulation exercises are also key for assessing how your employees react to a staged phishing attack.</a:t>
            </a:r>
          </a:p>
        </p:txBody>
      </p:sp>
      <p:pic>
        <p:nvPicPr>
          <p:cNvPr id="5122" name="Picture 2" descr="Glass shield protection concept 681913 Vector Art at Vecteezy">
            <a:extLst>
              <a:ext uri="{FF2B5EF4-FFF2-40B4-BE49-F238E27FC236}">
                <a16:creationId xmlns:a16="http://schemas.microsoft.com/office/drawing/2014/main" id="{72A3D46E-A88F-932F-0796-F0C07604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2" y="499284"/>
            <a:ext cx="3032126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32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CF11-177B-6318-4265-95B85521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2" y="1128713"/>
            <a:ext cx="10375898" cy="40528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2) SECURITY TECHNOLOGY</a:t>
            </a:r>
          </a:p>
          <a:p>
            <a:endParaRPr lang="en-US" dirty="0"/>
          </a:p>
          <a:p>
            <a:r>
              <a:rPr lang="en-US" dirty="0"/>
              <a:t>No single cyber security technology can prevent phishing attacks .</a:t>
            </a:r>
          </a:p>
          <a:p>
            <a:r>
              <a:rPr lang="en-US" dirty="0"/>
              <a:t> Instead, organizations must take a layered approach to reduce the number of attacks and lessen their impact when they do occur.</a:t>
            </a:r>
          </a:p>
          <a:p>
            <a:r>
              <a:rPr lang="en-US" dirty="0"/>
              <a:t> Network security technologies that should be implemented include email and web security , malware protection , user </a:t>
            </a:r>
            <a:r>
              <a:rPr lang="en-US" dirty="0" err="1"/>
              <a:t>behaviour</a:t>
            </a:r>
            <a:r>
              <a:rPr lang="en-US" dirty="0"/>
              <a:t> monitoring and access control.</a:t>
            </a:r>
          </a:p>
          <a:p>
            <a:endParaRPr lang="en-US" dirty="0"/>
          </a:p>
        </p:txBody>
      </p:sp>
      <p:pic>
        <p:nvPicPr>
          <p:cNvPr id="6146" name="Picture 2" descr="Security | Nokia">
            <a:extLst>
              <a:ext uri="{FF2B5EF4-FFF2-40B4-BE49-F238E27FC236}">
                <a16:creationId xmlns:a16="http://schemas.microsoft.com/office/drawing/2014/main" id="{F5B740A3-2FB8-0DD3-5861-86025880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7" y="119060"/>
            <a:ext cx="3414713" cy="25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3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303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Phishing                 Attacks</vt:lpstr>
      <vt:lpstr>CONTENTS</vt:lpstr>
      <vt:lpstr>INTRODUCTION</vt:lpstr>
      <vt:lpstr>WHAT IS PHISHING?</vt:lpstr>
      <vt:lpstr>HOW DOES PHISHING WORK ?</vt:lpstr>
      <vt:lpstr>PHISHING EXAMPLES</vt:lpstr>
      <vt:lpstr>PHISHING EXAMPLE</vt:lpstr>
      <vt:lpstr>How do I protect against  phishing attacks</vt:lpstr>
      <vt:lpstr>PowerPoint Presentation</vt:lpstr>
      <vt:lpstr>CAUSES OF PHISHING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2024-08-13T13:34:47Z</dcterms:created>
  <dcterms:modified xsi:type="dcterms:W3CDTF">2024-08-13T14:07:02Z</dcterms:modified>
</cp:coreProperties>
</file>