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1077" y="572846"/>
            <a:ext cx="4609845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8FAAD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8FAAD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8FAAD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483"/>
            <a:ext cx="12192000" cy="62788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2114" y="-131622"/>
            <a:ext cx="1979929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8FAAD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875" y="1639951"/>
            <a:ext cx="10382250" cy="364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Relationship Id="rId7" Type="http://schemas.openxmlformats.org/officeDocument/2006/relationships/image" Target="../media/image2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7" Type="http://schemas.openxmlformats.org/officeDocument/2006/relationships/image" Target="../media/image13.png"/><Relationship Id="rId8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469" y="2114419"/>
            <a:ext cx="6496685" cy="1914525"/>
          </a:xfrm>
          <a:prstGeom prst="rect"/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8800" spc="-5"/>
              <a:t>DataBot.AI</a:t>
            </a:r>
            <a:endParaRPr sz="8800"/>
          </a:p>
          <a:p>
            <a:pPr marL="2558415">
              <a:lnSpc>
                <a:spcPct val="100000"/>
              </a:lnSpc>
              <a:spcBef>
                <a:spcPts val="305"/>
              </a:spcBef>
            </a:pPr>
            <a:r>
              <a:rPr dirty="0" sz="2400"/>
              <a:t>-Changing</a:t>
            </a:r>
            <a:r>
              <a:rPr dirty="0" sz="2400" spc="-35"/>
              <a:t> </a:t>
            </a:r>
            <a:r>
              <a:rPr dirty="0" sz="2400" spc="-5"/>
              <a:t>the</a:t>
            </a:r>
            <a:r>
              <a:rPr dirty="0" sz="2400" spc="-35"/>
              <a:t> </a:t>
            </a:r>
            <a:r>
              <a:rPr dirty="0" sz="2400" spc="-5"/>
              <a:t>way</a:t>
            </a:r>
            <a:r>
              <a:rPr dirty="0" sz="2400" spc="-40"/>
              <a:t> </a:t>
            </a:r>
            <a:r>
              <a:rPr dirty="0" sz="2400" spc="-5"/>
              <a:t>people</a:t>
            </a:r>
            <a:r>
              <a:rPr dirty="0" sz="2400" spc="-35"/>
              <a:t> </a:t>
            </a:r>
            <a:r>
              <a:rPr dirty="0" sz="2400" spc="-5"/>
              <a:t>Chat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230" y="1416050"/>
            <a:ext cx="6830695" cy="41440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76309" y="3331209"/>
            <a:ext cx="3291840" cy="3200400"/>
          </a:xfrm>
          <a:custGeom>
            <a:avLst/>
            <a:gdLst/>
            <a:ahLst/>
            <a:cxnLst/>
            <a:rect l="l" t="t" r="r" b="b"/>
            <a:pathLst>
              <a:path w="3291840" h="3200400">
                <a:moveTo>
                  <a:pt x="3291840" y="0"/>
                </a:moveTo>
                <a:lnTo>
                  <a:pt x="0" y="3200400"/>
                </a:lnTo>
                <a:lnTo>
                  <a:pt x="3291840" y="3200400"/>
                </a:lnTo>
                <a:lnTo>
                  <a:pt x="329184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34275" y="619125"/>
            <a:ext cx="4012565" cy="5608320"/>
          </a:xfrm>
          <a:prstGeom prst="rect"/>
          <a:ln w="19050">
            <a:solidFill>
              <a:srgbClr val="40404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Times New Roman"/>
              <a:cs typeface="Times New Roman"/>
            </a:endParaRPr>
          </a:p>
          <a:p>
            <a:pPr marL="669925" marR="516890" indent="-60960">
              <a:lnSpc>
                <a:spcPct val="201799"/>
              </a:lnSpc>
            </a:pPr>
            <a:r>
              <a:rPr dirty="0" sz="3600" spc="-5">
                <a:solidFill>
                  <a:srgbClr val="000000"/>
                </a:solidFill>
                <a:latin typeface="Arial"/>
                <a:cs typeface="Arial"/>
              </a:rPr>
              <a:t>DEVELOPED </a:t>
            </a:r>
            <a:r>
              <a:rPr dirty="0" sz="3600" spc="-9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dirty="0" sz="3600" spc="-15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dirty="0" sz="360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 sz="3600" spc="-15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dirty="0" sz="360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dirty="0" sz="3600" spc="-15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dirty="0" sz="3600">
                <a:solidFill>
                  <a:srgbClr val="000000"/>
                </a:solidFill>
                <a:latin typeface="Arial"/>
                <a:cs typeface="Arial"/>
              </a:rPr>
              <a:t>YPE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148" y="612470"/>
            <a:ext cx="523303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0">
                <a:solidFill>
                  <a:srgbClr val="000000"/>
                </a:solidFill>
                <a:latin typeface="Calibri"/>
                <a:cs typeface="Calibri"/>
              </a:rPr>
              <a:t>GLIMPSE</a:t>
            </a:r>
            <a:r>
              <a:rPr dirty="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pc="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5" b="0">
                <a:solidFill>
                  <a:srgbClr val="000000"/>
                </a:solidFill>
                <a:latin typeface="Calibri"/>
                <a:cs typeface="Calibri"/>
              </a:rPr>
              <a:t>CODE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815" y="2059939"/>
            <a:ext cx="5184775" cy="33674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4450" y="2059939"/>
            <a:ext cx="5184775" cy="33674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2450" y="1193800"/>
            <a:ext cx="10624820" cy="3969385"/>
            <a:chOff x="552450" y="1193800"/>
            <a:chExt cx="10624820" cy="39693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50" y="1193800"/>
              <a:ext cx="3856354" cy="2018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7170" y="1824355"/>
              <a:ext cx="3009264" cy="16929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6884" y="1282699"/>
              <a:ext cx="3322320" cy="17360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384" y="3340735"/>
              <a:ext cx="1806575" cy="17379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0070" y="3721735"/>
              <a:ext cx="2310129" cy="12928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20915" y="3427729"/>
              <a:ext cx="3856354" cy="173545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72767" y="612470"/>
            <a:ext cx="80448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000000"/>
                </a:solidFill>
              </a:rPr>
              <a:t>MAJOR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TECHNOLOGY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STACK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USED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7797" y="316433"/>
            <a:ext cx="510413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Implementation</a:t>
            </a:r>
            <a:r>
              <a:rPr dirty="0" spc="-75"/>
              <a:t> </a:t>
            </a:r>
            <a:r>
              <a:rPr dirty="0" spc="-10"/>
              <a:t>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100455"/>
            <a:ext cx="10596880" cy="4900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42570">
              <a:lnSpc>
                <a:spcPct val="99500"/>
              </a:lnSpc>
              <a:spcBef>
                <a:spcPts val="105"/>
              </a:spcBef>
              <a:buSzPct val="90000"/>
              <a:buFont typeface="Times New Roman"/>
              <a:buChar char="•"/>
              <a:tabLst>
                <a:tab pos="104775" algn="l"/>
              </a:tabLst>
            </a:pPr>
            <a:r>
              <a:rPr dirty="0" sz="2000" spc="-5" b="1">
                <a:latin typeface="Arial"/>
                <a:cs typeface="Arial"/>
              </a:rPr>
              <a:t>Healthcare</a:t>
            </a:r>
            <a:r>
              <a:rPr dirty="0" sz="2000" spc="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Providers:</a:t>
            </a:r>
            <a:r>
              <a:rPr dirty="0" sz="2000" spc="25" b="1">
                <a:latin typeface="Arial"/>
                <a:cs typeface="Arial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Medical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professionals,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 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doctors,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nurses,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healthcare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institutions,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who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 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chatbot</a:t>
            </a:r>
            <a:r>
              <a:rPr dirty="0" sz="2000" spc="-10">
                <a:latin typeface="Times New Roman"/>
                <a:cs typeface="Times New Roman"/>
              </a:rPr>
              <a:t> to</a:t>
            </a:r>
            <a:r>
              <a:rPr dirty="0" sz="2000">
                <a:latin typeface="Times New Roman"/>
                <a:cs typeface="Times New Roman"/>
              </a:rPr>
              <a:t> quickly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medical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enhance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theirdecision-making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2700" marR="562610">
              <a:lnSpc>
                <a:spcPct val="99500"/>
              </a:lnSpc>
              <a:buSzPct val="90000"/>
              <a:buFont typeface="Times New Roman"/>
              <a:buChar char="•"/>
              <a:tabLst>
                <a:tab pos="104775" algn="l"/>
              </a:tabLst>
            </a:pPr>
            <a:r>
              <a:rPr dirty="0" sz="2000" spc="-5" b="1">
                <a:latin typeface="Arial"/>
                <a:cs typeface="Arial"/>
              </a:rPr>
              <a:t>Patients: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Individuals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seeking </a:t>
            </a:r>
            <a:r>
              <a:rPr dirty="0" sz="2000" spc="-5">
                <a:latin typeface="Times New Roman"/>
                <a:cs typeface="Times New Roman"/>
              </a:rPr>
              <a:t>reliable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easily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accessible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medical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self-</a:t>
            </a:r>
            <a:r>
              <a:rPr dirty="0" sz="2000" spc="-5">
                <a:latin typeface="Times New Roman"/>
                <a:cs typeface="Times New Roman"/>
              </a:rPr>
              <a:t> diagnosis,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answers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health-related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questions.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patients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chronicconditions,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those </a:t>
            </a:r>
            <a:r>
              <a:rPr dirty="0" sz="2000" spc="-5">
                <a:latin typeface="Times New Roman"/>
                <a:cs typeface="Times New Roman"/>
              </a:rPr>
              <a:t> looking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preventive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health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advice,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individuals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specific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medical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concerns.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ts val="2380"/>
              </a:lnSpc>
              <a:buSzPct val="90000"/>
              <a:buFont typeface="Times New Roman"/>
              <a:buChar char="•"/>
              <a:tabLst>
                <a:tab pos="104775" algn="l"/>
              </a:tabLst>
            </a:pPr>
            <a:r>
              <a:rPr dirty="0" sz="2000" spc="-5" b="1">
                <a:latin typeface="Arial"/>
                <a:cs typeface="Arial"/>
              </a:rPr>
              <a:t>Pharmaceutical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Companies:</a:t>
            </a:r>
            <a:r>
              <a:rPr dirty="0" sz="2000" spc="25" b="1">
                <a:latin typeface="Arial"/>
                <a:cs typeface="Arial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involved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pharmaceutical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industry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requirequick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medical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research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development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purposes.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2700" marR="1138555">
              <a:lnSpc>
                <a:spcPts val="2380"/>
              </a:lnSpc>
              <a:buSzPct val="90000"/>
              <a:buFont typeface="Times New Roman"/>
              <a:buChar char="•"/>
              <a:tabLst>
                <a:tab pos="104775" algn="l"/>
              </a:tabLst>
            </a:pPr>
            <a:r>
              <a:rPr dirty="0" sz="2000" spc="-5" b="1">
                <a:latin typeface="Arial"/>
                <a:cs typeface="Arial"/>
              </a:rPr>
              <a:t>Educational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Institutions:</a:t>
            </a:r>
            <a:r>
              <a:rPr dirty="0" sz="2000" spc="20" b="1">
                <a:latin typeface="Arial"/>
                <a:cs typeface="Arial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Medical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schools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universities</a:t>
            </a:r>
            <a:r>
              <a:rPr dirty="0" sz="2000" spc="-10">
                <a:latin typeface="Times New Roman"/>
                <a:cs typeface="Times New Roman"/>
              </a:rPr>
              <a:t> 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 </a:t>
            </a:r>
            <a:r>
              <a:rPr dirty="0" sz="2000" spc="-15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chatbot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educational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purposes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</a:t>
            </a:r>
            <a:r>
              <a:rPr dirty="0" sz="2000" spc="-10">
                <a:latin typeface="Times New Roman"/>
                <a:cs typeface="Times New Roman"/>
              </a:rPr>
              <a:t> medical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students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 their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studies.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2700" marR="662940">
              <a:lnSpc>
                <a:spcPts val="2380"/>
              </a:lnSpc>
              <a:buSzPct val="90000"/>
              <a:buFont typeface="Times New Roman"/>
              <a:buChar char="•"/>
              <a:tabLst>
                <a:tab pos="104775" algn="l"/>
              </a:tabLst>
            </a:pPr>
            <a:r>
              <a:rPr dirty="0" sz="2000" spc="-5" b="1">
                <a:latin typeface="Arial"/>
                <a:cs typeface="Arial"/>
              </a:rPr>
              <a:t>Research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Institutions:</a:t>
            </a:r>
            <a:r>
              <a:rPr dirty="0" sz="2000" spc="20" b="1">
                <a:latin typeface="Arial"/>
                <a:cs typeface="Arial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engaged</a:t>
            </a:r>
            <a:r>
              <a:rPr dirty="0" sz="2000" spc="5">
                <a:latin typeface="Times New Roman"/>
                <a:cs typeface="Times New Roman"/>
              </a:rPr>
              <a:t> in</a:t>
            </a:r>
            <a:r>
              <a:rPr dirty="0" sz="2000" spc="-5">
                <a:latin typeface="Times New Roman"/>
                <a:cs typeface="Times New Roman"/>
              </a:rPr>
              <a:t> medical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research</a:t>
            </a:r>
            <a:r>
              <a:rPr dirty="0" sz="2000" spc="-10">
                <a:latin typeface="Times New Roman"/>
                <a:cs typeface="Times New Roman"/>
              </a:rPr>
              <a:t> and</a:t>
            </a:r>
            <a:r>
              <a:rPr dirty="0" sz="2000" spc="-5">
                <a:latin typeface="Times New Roman"/>
                <a:cs typeface="Times New Roman"/>
              </a:rPr>
              <a:t> clinical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trials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thatneed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rapid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 medical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3182" y="346913"/>
            <a:ext cx="7741284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Team</a:t>
            </a:r>
            <a:r>
              <a:rPr dirty="0" spc="-50"/>
              <a:t> </a:t>
            </a:r>
            <a:r>
              <a:rPr dirty="0" spc="-5"/>
              <a:t>Members</a:t>
            </a:r>
            <a:r>
              <a:rPr dirty="0" spc="-10"/>
              <a:t> and</a:t>
            </a:r>
            <a:r>
              <a:rPr dirty="0" spc="-30"/>
              <a:t> </a:t>
            </a:r>
            <a:r>
              <a:rPr dirty="0" spc="-5"/>
              <a:t>Contribution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9325" y="1636776"/>
            <a:ext cx="10340975" cy="3649979"/>
            <a:chOff x="949325" y="1636776"/>
            <a:chExt cx="10340975" cy="3649979"/>
          </a:xfrm>
        </p:grpSpPr>
        <p:sp>
          <p:nvSpPr>
            <p:cNvPr id="4" name="object 4"/>
            <p:cNvSpPr/>
            <p:nvPr/>
          </p:nvSpPr>
          <p:spPr>
            <a:xfrm>
              <a:off x="952500" y="1639951"/>
              <a:ext cx="10334625" cy="3643629"/>
            </a:xfrm>
            <a:custGeom>
              <a:avLst/>
              <a:gdLst/>
              <a:ahLst/>
              <a:cxnLst/>
              <a:rect l="l" t="t" r="r" b="b"/>
              <a:pathLst>
                <a:path w="10334625" h="3643629">
                  <a:moveTo>
                    <a:pt x="10334625" y="0"/>
                  </a:moveTo>
                  <a:lnTo>
                    <a:pt x="0" y="0"/>
                  </a:lnTo>
                  <a:lnTo>
                    <a:pt x="0" y="3643629"/>
                  </a:lnTo>
                  <a:lnTo>
                    <a:pt x="10334625" y="3643629"/>
                  </a:lnTo>
                  <a:lnTo>
                    <a:pt x="10334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52500" y="1639951"/>
              <a:ext cx="10334625" cy="3643629"/>
            </a:xfrm>
            <a:custGeom>
              <a:avLst/>
              <a:gdLst/>
              <a:ahLst/>
              <a:cxnLst/>
              <a:rect l="l" t="t" r="r" b="b"/>
              <a:pathLst>
                <a:path w="10334625" h="3643629">
                  <a:moveTo>
                    <a:pt x="0" y="3643629"/>
                  </a:moveTo>
                  <a:lnTo>
                    <a:pt x="10334625" y="3643629"/>
                  </a:lnTo>
                  <a:lnTo>
                    <a:pt x="10334625" y="0"/>
                  </a:lnTo>
                  <a:lnTo>
                    <a:pt x="0" y="0"/>
                  </a:lnTo>
                  <a:lnTo>
                    <a:pt x="0" y="364362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algn="ctr" marL="2609850" marR="2553335">
              <a:lnSpc>
                <a:spcPts val="3050"/>
              </a:lnSpc>
              <a:spcBef>
                <a:spcPts val="5"/>
              </a:spcBef>
            </a:pPr>
            <a:r>
              <a:rPr dirty="0" spc="-5"/>
              <a:t>Aryan</a:t>
            </a:r>
            <a:r>
              <a:rPr dirty="0" spc="10"/>
              <a:t> </a:t>
            </a:r>
            <a:r>
              <a:rPr dirty="0" spc="-10"/>
              <a:t>Agarwal</a:t>
            </a:r>
            <a:r>
              <a:rPr dirty="0" spc="-5"/>
              <a:t> (RA2211032010003) </a:t>
            </a:r>
            <a:r>
              <a:rPr dirty="0" spc="-555"/>
              <a:t> </a:t>
            </a:r>
            <a:r>
              <a:rPr dirty="0" spc="-5"/>
              <a:t>Garv Mittal (RA2211032010005) </a:t>
            </a:r>
            <a:r>
              <a:rPr dirty="0"/>
              <a:t> </a:t>
            </a:r>
            <a:r>
              <a:rPr dirty="0" spc="-5"/>
              <a:t>Mehul</a:t>
            </a:r>
            <a:r>
              <a:rPr dirty="0" spc="-10"/>
              <a:t> Ashra</a:t>
            </a:r>
            <a:r>
              <a:rPr dirty="0"/>
              <a:t> </a:t>
            </a:r>
            <a:r>
              <a:rPr dirty="0" spc="-5"/>
              <a:t>(RA2211032010022)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9692" y="2795981"/>
            <a:ext cx="460819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2E2E2E"/>
                </a:solidFill>
              </a:rPr>
              <a:t>THANK</a:t>
            </a:r>
            <a:r>
              <a:rPr dirty="0" sz="7200" spc="-105">
                <a:solidFill>
                  <a:srgbClr val="2E2E2E"/>
                </a:solidFill>
              </a:rPr>
              <a:t> </a:t>
            </a:r>
            <a:r>
              <a:rPr dirty="0" sz="7200">
                <a:solidFill>
                  <a:srgbClr val="2E2E2E"/>
                </a:solidFill>
              </a:rPr>
              <a:t>YOU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Abs</a:t>
            </a:r>
            <a:r>
              <a:rPr dirty="0" spc="-30"/>
              <a:t>t</a:t>
            </a:r>
            <a:r>
              <a:rPr dirty="0" spc="10"/>
              <a:t>r</a:t>
            </a:r>
            <a:r>
              <a:rPr dirty="0" spc="-5"/>
              <a:t>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3884" y="514553"/>
            <a:ext cx="8803005" cy="59918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9560" indent="-277495">
              <a:lnSpc>
                <a:spcPts val="3350"/>
              </a:lnSpc>
              <a:spcBef>
                <a:spcPts val="110"/>
              </a:spcBef>
              <a:buSzPct val="96428"/>
              <a:buAutoNum type="arabicPeriod"/>
              <a:tabLst>
                <a:tab pos="290195" algn="l"/>
              </a:tabLst>
            </a:pPr>
            <a:r>
              <a:rPr dirty="0" sz="2800" spc="-5" b="1">
                <a:latin typeface="Calibri"/>
                <a:cs typeface="Calibri"/>
              </a:rPr>
              <a:t>Problem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Statement:</a:t>
            </a:r>
            <a:r>
              <a:rPr dirty="0" sz="2800" spc="-5">
                <a:latin typeface="Times New Roman"/>
                <a:cs typeface="Times New Roman"/>
              </a:rPr>
              <a:t>Build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simple</a:t>
            </a:r>
            <a:endParaRPr sz="2800">
              <a:latin typeface="Times New Roman"/>
              <a:cs typeface="Times New Roman"/>
            </a:endParaRPr>
          </a:p>
          <a:p>
            <a:pPr marL="12700" marR="1177925">
              <a:lnSpc>
                <a:spcPts val="3270"/>
              </a:lnSpc>
              <a:spcBef>
                <a:spcPts val="170"/>
              </a:spcBef>
            </a:pPr>
            <a:r>
              <a:rPr dirty="0" sz="2800">
                <a:latin typeface="Times New Roman"/>
                <a:cs typeface="Times New Roman"/>
              </a:rPr>
              <a:t>Healthcare -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Chatbot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answers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health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medical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related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queries.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6428"/>
              <a:buAutoNum type="arabicPeriod" startAt="2"/>
              <a:tabLst>
                <a:tab pos="290195" algn="l"/>
              </a:tabLst>
            </a:pPr>
            <a:r>
              <a:rPr dirty="0" sz="2800" b="1">
                <a:latin typeface="Calibri"/>
                <a:cs typeface="Calibri"/>
              </a:rPr>
              <a:t>Objective: </a:t>
            </a:r>
            <a:r>
              <a:rPr dirty="0" sz="2800" spc="-5">
                <a:latin typeface="Times New Roman"/>
                <a:cs typeface="Times New Roman"/>
              </a:rPr>
              <a:t>develop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natural language processing (NLP)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model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provide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accurate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informative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responses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to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wide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range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of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medical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and</a:t>
            </a:r>
            <a:r>
              <a:rPr dirty="0" sz="2800" spc="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health-relatedqueries, serving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reliable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healthcare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chatbot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53340">
              <a:lnSpc>
                <a:spcPct val="100099"/>
              </a:lnSpc>
            </a:pPr>
            <a:r>
              <a:rPr dirty="0" sz="2700" spc="5" b="1">
                <a:latin typeface="Calibri"/>
                <a:cs typeface="Calibri"/>
              </a:rPr>
              <a:t>1.</a:t>
            </a:r>
            <a:r>
              <a:rPr dirty="0" sz="2800" spc="5" b="1">
                <a:latin typeface="Calibri"/>
                <a:cs typeface="Calibri"/>
              </a:rPr>
              <a:t>Proposed</a:t>
            </a:r>
            <a:r>
              <a:rPr dirty="0" sz="2800" spc="4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Solution:</a:t>
            </a:r>
            <a:r>
              <a:rPr dirty="0" sz="2800" spc="30" b="1">
                <a:latin typeface="Calibri"/>
                <a:cs typeface="Calibri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developing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chatbot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refined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natural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language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processing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model,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emphasizing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advanced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vectorization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embedding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techniques,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andharnessing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top-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tier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open-source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commercial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large </a:t>
            </a:r>
            <a:r>
              <a:rPr dirty="0" sz="2800" spc="-5">
                <a:latin typeface="Times New Roman"/>
                <a:cs typeface="Times New Roman"/>
              </a:rPr>
              <a:t>language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models 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(LLMs) </a:t>
            </a:r>
            <a:r>
              <a:rPr dirty="0" sz="2800" spc="5">
                <a:latin typeface="Times New Roman"/>
                <a:cs typeface="Times New Roman"/>
              </a:rPr>
              <a:t>for</a:t>
            </a:r>
            <a:r>
              <a:rPr dirty="0" sz="2800" spc="-5">
                <a:latin typeface="Times New Roman"/>
                <a:cs typeface="Times New Roman"/>
              </a:rPr>
              <a:t> superior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performance.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020" y="316433"/>
            <a:ext cx="45542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Problem</a:t>
            </a:r>
            <a:r>
              <a:rPr dirty="0" spc="-114"/>
              <a:t> </a:t>
            </a:r>
            <a:r>
              <a:rPr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5156" y="1301623"/>
            <a:ext cx="452374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0965" indent="-88900">
              <a:lnSpc>
                <a:spcPct val="100000"/>
              </a:lnSpc>
              <a:spcBef>
                <a:spcPts val="90"/>
              </a:spcBef>
              <a:buSzPct val="90000"/>
              <a:buChar char="•"/>
              <a:tabLst>
                <a:tab pos="101600" algn="l"/>
              </a:tabLst>
            </a:pPr>
            <a:r>
              <a:rPr dirty="0" sz="2000" spc="-10">
                <a:latin typeface="Times New Roman"/>
                <a:cs typeface="Times New Roman"/>
              </a:rPr>
              <a:t>Absence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Comprehensive </a:t>
            </a:r>
            <a:r>
              <a:rPr dirty="0" sz="2000">
                <a:latin typeface="Times New Roman"/>
                <a:cs typeface="Times New Roman"/>
              </a:rPr>
              <a:t>Q&amp;A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4979" y="1323416"/>
            <a:ext cx="3259454" cy="30861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000" spc="-5" b="1">
                <a:latin typeface="Arial"/>
                <a:cs typeface="Arial"/>
              </a:rPr>
              <a:t>Current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NLP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solutions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lack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856" y="1631569"/>
            <a:ext cx="7988300" cy="3022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000" spc="-5" b="1">
                <a:latin typeface="Arial"/>
                <a:cs typeface="Arial"/>
              </a:rPr>
              <a:t>comprehensive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question-and-answer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systems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tailored for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medical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856" y="1933320"/>
            <a:ext cx="521334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000" spc="-5" b="1">
                <a:latin typeface="Arial"/>
                <a:cs typeface="Arial"/>
              </a:rPr>
              <a:t>d</a:t>
            </a:r>
            <a:r>
              <a:rPr dirty="0" sz="2000" spc="-5" b="1">
                <a:latin typeface="Arial"/>
                <a:cs typeface="Arial"/>
              </a:rPr>
              <a:t>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6313" y="1911476"/>
            <a:ext cx="691197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Times New Roman"/>
                <a:cs typeface="Times New Roman"/>
              </a:rPr>
              <a:t>, leading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patients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healthcare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5156" y="2521457"/>
            <a:ext cx="6582409" cy="935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05"/>
              </a:spcBef>
              <a:buSzPct val="90000"/>
              <a:buChar char="•"/>
              <a:tabLst>
                <a:tab pos="101600" algn="l"/>
              </a:tabLst>
            </a:pPr>
            <a:r>
              <a:rPr dirty="0" sz="2000" spc="-10">
                <a:latin typeface="Times New Roman"/>
                <a:cs typeface="Times New Roman"/>
              </a:rPr>
              <a:t>Requirement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Advanced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NLP: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Bridging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knowledge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gap </a:t>
            </a:r>
            <a:r>
              <a:rPr dirty="0" sz="2000" spc="-5">
                <a:latin typeface="Times New Roman"/>
                <a:cs typeface="Times New Roman"/>
              </a:rPr>
              <a:t> necessitates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development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advanced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NLP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models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ensure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accurate</a:t>
            </a:r>
            <a:r>
              <a:rPr dirty="0" sz="2000" spc="-10">
                <a:latin typeface="Times New Roman"/>
                <a:cs typeface="Times New Roman"/>
              </a:rPr>
              <a:t> 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informative responses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 the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medical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domain.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156" y="3741165"/>
            <a:ext cx="352425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Times New Roman"/>
                <a:cs typeface="Times New Roman"/>
              </a:rPr>
              <a:t>Complexity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Medical Language: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4982" y="3763009"/>
            <a:ext cx="3457575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000" spc="5" b="1">
                <a:latin typeface="Arial"/>
                <a:cs typeface="Arial"/>
              </a:rPr>
              <a:t>The</a:t>
            </a:r>
            <a:r>
              <a:rPr dirty="0" sz="2000" spc="-10" b="1">
                <a:latin typeface="Arial"/>
                <a:cs typeface="Arial"/>
              </a:rPr>
              <a:t> intricate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and</a:t>
            </a:r>
            <a:r>
              <a:rPr dirty="0" sz="2000" spc="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specialized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5455" y="3763009"/>
            <a:ext cx="1183005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000" spc="-5" b="1"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856" y="4067809"/>
            <a:ext cx="6964045" cy="3054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5"/>
              </a:lnSpc>
            </a:pPr>
            <a:r>
              <a:rPr dirty="0" sz="2000" spc="-10" b="1">
                <a:latin typeface="Arial"/>
                <a:cs typeface="Arial"/>
              </a:rPr>
              <a:t>used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in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the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medical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field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adds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another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layer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of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complexity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26451" y="4046346"/>
            <a:ext cx="105600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>
                <a:latin typeface="Times New Roman"/>
                <a:cs typeface="Times New Roman"/>
              </a:rPr>
              <a:t>,making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5156" y="4348098"/>
            <a:ext cx="435610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Times New Roman"/>
                <a:cs typeface="Times New Roman"/>
              </a:rPr>
              <a:t>challenging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build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reliable</a:t>
            </a:r>
            <a:r>
              <a:rPr dirty="0" sz="2000" spc="-15">
                <a:latin typeface="Times New Roman"/>
                <a:cs typeface="Times New Roman"/>
              </a:rPr>
              <a:t> NLP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020" y="316433"/>
            <a:ext cx="3611879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Existing</a:t>
            </a:r>
            <a:r>
              <a:rPr dirty="0" spc="-105"/>
              <a:t> </a:t>
            </a:r>
            <a:r>
              <a:rPr dirty="0" spc="-5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691" y="1335150"/>
            <a:ext cx="938085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4139" indent="-92075">
              <a:lnSpc>
                <a:spcPct val="100000"/>
              </a:lnSpc>
              <a:spcBef>
                <a:spcPts val="90"/>
              </a:spcBef>
              <a:buSzPct val="90000"/>
              <a:buFont typeface="Times New Roman"/>
              <a:buChar char="•"/>
              <a:tabLst>
                <a:tab pos="104775" algn="l"/>
              </a:tabLst>
            </a:pPr>
            <a:r>
              <a:rPr dirty="0" sz="2000" spc="-10" b="1">
                <a:latin typeface="Arial"/>
                <a:cs typeface="Arial"/>
              </a:rPr>
              <a:t>Search</a:t>
            </a:r>
            <a:r>
              <a:rPr dirty="0" sz="2000" spc="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Engines:</a:t>
            </a:r>
            <a:r>
              <a:rPr dirty="0" sz="2000" spc="15" b="1">
                <a:latin typeface="Arial"/>
                <a:cs typeface="Arial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 typically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search engines</a:t>
            </a:r>
            <a:r>
              <a:rPr dirty="0" sz="2000">
                <a:latin typeface="Times New Roman"/>
                <a:cs typeface="Times New Roman"/>
              </a:rPr>
              <a:t> like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Google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medical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queries,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691" y="1640205"/>
            <a:ext cx="543433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wide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range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However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7211" y="1662048"/>
            <a:ext cx="353060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000" spc="-5" b="1">
                <a:latin typeface="Arial"/>
                <a:cs typeface="Arial"/>
              </a:rPr>
              <a:t>,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these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results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are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notalways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391" y="1966848"/>
            <a:ext cx="6482080" cy="3022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95"/>
              </a:lnSpc>
            </a:pPr>
            <a:r>
              <a:rPr dirty="0" sz="2000" b="1">
                <a:latin typeface="Arial"/>
                <a:cs typeface="Arial"/>
              </a:rPr>
              <a:t>vetted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by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medical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professionals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and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may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lack context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518" y="1941956"/>
            <a:ext cx="8890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6520" y="2881579"/>
            <a:ext cx="6896734" cy="305435"/>
          </a:xfrm>
          <a:custGeom>
            <a:avLst/>
            <a:gdLst/>
            <a:ahLst/>
            <a:cxnLst/>
            <a:rect l="l" t="t" r="r" b="b"/>
            <a:pathLst>
              <a:path w="6896734" h="305435">
                <a:moveTo>
                  <a:pt x="6896354" y="0"/>
                </a:moveTo>
                <a:lnTo>
                  <a:pt x="0" y="0"/>
                </a:lnTo>
                <a:lnTo>
                  <a:pt x="0" y="305104"/>
                </a:lnTo>
                <a:lnTo>
                  <a:pt x="6896354" y="305104"/>
                </a:lnTo>
                <a:lnTo>
                  <a:pt x="689635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6691" y="2554986"/>
            <a:ext cx="9392285" cy="1243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9370">
              <a:lnSpc>
                <a:spcPct val="100000"/>
              </a:lnSpc>
              <a:spcBef>
                <a:spcPts val="90"/>
              </a:spcBef>
              <a:buSzPct val="90000"/>
              <a:buFont typeface="Times New Roman"/>
              <a:buChar char="•"/>
              <a:tabLst>
                <a:tab pos="104775" algn="l"/>
              </a:tabLst>
            </a:pPr>
            <a:r>
              <a:rPr dirty="0" sz="2000" b="1">
                <a:latin typeface="Arial"/>
                <a:cs typeface="Arial"/>
              </a:rPr>
              <a:t>Medical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Websites: </a:t>
            </a:r>
            <a:r>
              <a:rPr dirty="0" sz="2000">
                <a:latin typeface="Times New Roman"/>
                <a:cs typeface="Times New Roman"/>
              </a:rPr>
              <a:t>Websites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like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WebMD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Mayo</a:t>
            </a:r>
            <a:r>
              <a:rPr dirty="0" sz="2000" spc="-5">
                <a:latin typeface="Times New Roman"/>
                <a:cs typeface="Times New Roman"/>
              </a:rPr>
              <a:t> Clinic</a:t>
            </a:r>
            <a:r>
              <a:rPr dirty="0" sz="2000" spc="-10">
                <a:latin typeface="Times New Roman"/>
                <a:cs typeface="Times New Roman"/>
              </a:rPr>
              <a:t> offer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health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information,but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b="1">
                <a:latin typeface="Arial"/>
                <a:cs typeface="Arial"/>
              </a:rPr>
              <a:t>don't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provide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personalized</a:t>
            </a:r>
            <a:r>
              <a:rPr dirty="0" sz="2000" spc="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answers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to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specific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questions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04139" indent="-92075">
              <a:lnSpc>
                <a:spcPct val="100000"/>
              </a:lnSpc>
              <a:buSzPct val="90000"/>
              <a:buFont typeface="Times New Roman"/>
              <a:buChar char="•"/>
              <a:tabLst>
                <a:tab pos="104775" algn="l"/>
              </a:tabLst>
            </a:pPr>
            <a:r>
              <a:rPr dirty="0" sz="2000" spc="-5" b="1">
                <a:latin typeface="Arial"/>
                <a:cs typeface="Arial"/>
              </a:rPr>
              <a:t>Healthcare</a:t>
            </a:r>
            <a:r>
              <a:rPr dirty="0" sz="2000" b="1">
                <a:latin typeface="Arial"/>
                <a:cs typeface="Arial"/>
              </a:rPr>
              <a:t> Chatbots:</a:t>
            </a:r>
            <a:r>
              <a:rPr dirty="0" sz="2000" spc="30" b="1">
                <a:latin typeface="Arial"/>
                <a:cs typeface="Arial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healthcare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chatbots </a:t>
            </a:r>
            <a:r>
              <a:rPr dirty="0" sz="2000" spc="-5">
                <a:latin typeface="Times New Roman"/>
                <a:cs typeface="Times New Roman"/>
              </a:rPr>
              <a:t>exist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but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offer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limited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391" y="3796538"/>
            <a:ext cx="9357360" cy="3054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000" spc="-10" b="1">
                <a:latin typeface="Arial"/>
                <a:cs typeface="Arial"/>
              </a:rPr>
              <a:t>relying</a:t>
            </a:r>
            <a:r>
              <a:rPr dirty="0" sz="2000" spc="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on</a:t>
            </a:r>
            <a:r>
              <a:rPr dirty="0" sz="2000" spc="2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predefined</a:t>
            </a:r>
            <a:r>
              <a:rPr dirty="0" sz="2000" spc="3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responses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rather than</a:t>
            </a:r>
            <a:r>
              <a:rPr dirty="0" sz="2000" spc="3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comprehensive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naturallanguage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391" y="4101414"/>
            <a:ext cx="1762760" cy="3054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000" spc="-5" b="1">
                <a:latin typeface="Arial"/>
                <a:cs typeface="Arial"/>
              </a:rPr>
              <a:t>und</a:t>
            </a:r>
            <a:r>
              <a:rPr dirty="0" sz="2000" spc="-5" b="1">
                <a:latin typeface="Arial"/>
                <a:cs typeface="Arial"/>
              </a:rPr>
              <a:t>e</a:t>
            </a:r>
            <a:r>
              <a:rPr dirty="0" sz="2000" spc="-15" b="1">
                <a:latin typeface="Arial"/>
                <a:cs typeface="Arial"/>
              </a:rPr>
              <a:t>r</a:t>
            </a:r>
            <a:r>
              <a:rPr dirty="0" sz="2000" spc="-5" b="1">
                <a:latin typeface="Arial"/>
                <a:cs typeface="Arial"/>
              </a:rPr>
              <a:t>sta</a:t>
            </a:r>
            <a:r>
              <a:rPr dirty="0" sz="2000" spc="-5" b="1">
                <a:latin typeface="Arial"/>
                <a:cs typeface="Arial"/>
              </a:rPr>
              <a:t>n</a:t>
            </a:r>
            <a:r>
              <a:rPr dirty="0" sz="2000" spc="-5" b="1">
                <a:latin typeface="Arial"/>
                <a:cs typeface="Arial"/>
              </a:rPr>
              <a:t>ding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9070" y="4079875"/>
            <a:ext cx="8890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173" y="0"/>
            <a:ext cx="42773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Proposed</a:t>
            </a:r>
            <a:r>
              <a:rPr dirty="0" spc="-95"/>
              <a:t> </a:t>
            </a:r>
            <a:r>
              <a:rPr dirty="0" spc="-5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338327" y="1116202"/>
            <a:ext cx="4469765" cy="299085"/>
          </a:xfrm>
          <a:custGeom>
            <a:avLst/>
            <a:gdLst/>
            <a:ahLst/>
            <a:cxnLst/>
            <a:rect l="l" t="t" r="r" b="b"/>
            <a:pathLst>
              <a:path w="4469765" h="299084">
                <a:moveTo>
                  <a:pt x="4469638" y="0"/>
                </a:moveTo>
                <a:lnTo>
                  <a:pt x="0" y="0"/>
                </a:lnTo>
                <a:lnTo>
                  <a:pt x="0" y="298703"/>
                </a:lnTo>
                <a:lnTo>
                  <a:pt x="4469638" y="298703"/>
                </a:lnTo>
                <a:lnTo>
                  <a:pt x="446963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5627" y="783462"/>
            <a:ext cx="9397365" cy="276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487045">
              <a:lnSpc>
                <a:spcPct val="99500"/>
              </a:lnSpc>
              <a:spcBef>
                <a:spcPts val="105"/>
              </a:spcBef>
              <a:buSzPct val="90000"/>
              <a:buFont typeface="Times New Roman"/>
              <a:buChar char="•"/>
              <a:tabLst>
                <a:tab pos="104139" algn="l"/>
              </a:tabLst>
            </a:pPr>
            <a:r>
              <a:rPr dirty="0" sz="2000" spc="-5" b="1">
                <a:latin typeface="Arial"/>
                <a:cs typeface="Arial"/>
              </a:rPr>
              <a:t>Comprehensive and Personalized Responses: </a:t>
            </a:r>
            <a:r>
              <a:rPr dirty="0" sz="2000" spc="-5">
                <a:latin typeface="Times New Roman"/>
                <a:cs typeface="Times New Roman"/>
              </a:rPr>
              <a:t>Our </a:t>
            </a:r>
            <a:r>
              <a:rPr dirty="0" sz="2000" spc="-15">
                <a:latin typeface="Times New Roman"/>
                <a:cs typeface="Times New Roman"/>
              </a:rPr>
              <a:t>NLP </a:t>
            </a:r>
            <a:r>
              <a:rPr dirty="0" sz="2000" spc="-10">
                <a:latin typeface="Times New Roman"/>
                <a:cs typeface="Times New Roman"/>
              </a:rPr>
              <a:t>model is </a:t>
            </a:r>
            <a:r>
              <a:rPr dirty="0" sz="2000" spc="-5">
                <a:latin typeface="Times New Roman"/>
                <a:cs typeface="Times New Roman"/>
              </a:rPr>
              <a:t>designed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 provide detailed </a:t>
            </a:r>
            <a:r>
              <a:rPr dirty="0" sz="2000" spc="-1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personalized </a:t>
            </a:r>
            <a:r>
              <a:rPr dirty="0" sz="2000">
                <a:latin typeface="Times New Roman"/>
                <a:cs typeface="Times New Roman"/>
              </a:rPr>
              <a:t>responses, </a:t>
            </a:r>
            <a:r>
              <a:rPr dirty="0" sz="2000" spc="-10">
                <a:latin typeface="Times New Roman"/>
                <a:cs typeface="Times New Roman"/>
              </a:rPr>
              <a:t>unlike </a:t>
            </a:r>
            <a:r>
              <a:rPr dirty="0" sz="2000" spc="-5">
                <a:latin typeface="Times New Roman"/>
                <a:cs typeface="Times New Roman"/>
              </a:rPr>
              <a:t>search </a:t>
            </a:r>
            <a:r>
              <a:rPr dirty="0" sz="2000">
                <a:latin typeface="Times New Roman"/>
                <a:cs typeface="Times New Roman"/>
              </a:rPr>
              <a:t>engines </a:t>
            </a:r>
            <a:r>
              <a:rPr dirty="0" sz="2000" spc="-1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generic </a:t>
            </a:r>
            <a:r>
              <a:rPr dirty="0" sz="2000" spc="-10">
                <a:latin typeface="Times New Roman"/>
                <a:cs typeface="Times New Roman"/>
              </a:rPr>
              <a:t>medical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websites,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 </a:t>
            </a:r>
            <a:r>
              <a:rPr dirty="0" sz="2000" spc="-10">
                <a:latin typeface="Times New Roman"/>
                <a:cs typeface="Times New Roman"/>
              </a:rPr>
              <a:t>often</a:t>
            </a:r>
            <a:r>
              <a:rPr dirty="0" sz="2000" spc="-5">
                <a:latin typeface="Times New Roman"/>
                <a:cs typeface="Times New Roman"/>
              </a:rPr>
              <a:t> lack context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personalization.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99600"/>
              </a:lnSpc>
              <a:buSzPct val="90000"/>
              <a:buFont typeface="Times New Roman"/>
              <a:buChar char="•"/>
              <a:tabLst>
                <a:tab pos="104139" algn="l"/>
              </a:tabLst>
            </a:pPr>
            <a:r>
              <a:rPr dirty="0" sz="2000" b="1">
                <a:latin typeface="Arial"/>
                <a:cs typeface="Arial"/>
              </a:rPr>
              <a:t>Medical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Expertise:</a:t>
            </a:r>
            <a:r>
              <a:rPr dirty="0" sz="2000" spc="20" b="1">
                <a:latin typeface="Arial"/>
                <a:cs typeface="Arial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Our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bridges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knowledge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gap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specialized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medical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knowledge,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surpassing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general-purpose </a:t>
            </a:r>
            <a:r>
              <a:rPr dirty="0" sz="2000">
                <a:latin typeface="Times New Roman"/>
                <a:cs typeface="Times New Roman"/>
              </a:rPr>
              <a:t>search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engines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informationwithout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medical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expertise.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spcBef>
                <a:spcPts val="5"/>
              </a:spcBef>
              <a:buSzPct val="90000"/>
              <a:buFont typeface="Times New Roman"/>
              <a:buChar char="•"/>
              <a:tabLst>
                <a:tab pos="104139" algn="l"/>
              </a:tabLst>
            </a:pPr>
            <a:r>
              <a:rPr dirty="0" sz="2000" spc="-10" b="1">
                <a:latin typeface="Arial"/>
                <a:cs typeface="Arial"/>
              </a:rPr>
              <a:t>Natural</a:t>
            </a:r>
            <a:r>
              <a:rPr dirty="0" sz="2000" spc="-5" b="1">
                <a:latin typeface="Arial"/>
                <a:cs typeface="Arial"/>
              </a:rPr>
              <a:t> Language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Understanding:</a:t>
            </a:r>
            <a:r>
              <a:rPr dirty="0" sz="2000" spc="50" b="1">
                <a:latin typeface="Arial"/>
                <a:cs typeface="Arial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Our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model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advanced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natural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language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627" y="3524758"/>
            <a:ext cx="239141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Times New Roman"/>
                <a:cs typeface="Times New Roman"/>
              </a:rPr>
              <a:t>processing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1267" y="3552393"/>
            <a:ext cx="6695440" cy="2990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75"/>
              </a:lnSpc>
            </a:pPr>
            <a:r>
              <a:rPr dirty="0" sz="2000" spc="-5">
                <a:latin typeface="Times New Roman"/>
                <a:cs typeface="Times New Roman"/>
              </a:rPr>
              <a:t>allowing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 to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understand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complex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medicalqueries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327" y="3854450"/>
            <a:ext cx="1668145" cy="2990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70"/>
              </a:lnSpc>
            </a:pPr>
            <a:r>
              <a:rPr dirty="0" sz="2000" spc="-15">
                <a:latin typeface="Times New Roman"/>
                <a:cs typeface="Times New Roman"/>
              </a:rPr>
              <a:t>more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effectively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479" y="3826509"/>
            <a:ext cx="563435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existing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chatbots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predefined</a:t>
            </a:r>
            <a:r>
              <a:rPr dirty="0" sz="2000" spc="-5">
                <a:latin typeface="Times New Roman"/>
                <a:cs typeface="Times New Roman"/>
              </a:rPr>
              <a:t> responses.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627" y="4442586"/>
            <a:ext cx="134048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90"/>
              </a:spcBef>
              <a:buSzPct val="90000"/>
              <a:buFont typeface="Times New Roman"/>
              <a:buChar char="•"/>
              <a:tabLst>
                <a:tab pos="104139" algn="l"/>
              </a:tabLst>
            </a:pPr>
            <a:r>
              <a:rPr dirty="0" sz="2000" spc="-10" b="1">
                <a:latin typeface="Arial"/>
                <a:cs typeface="Arial"/>
              </a:rPr>
              <a:t>Accuracy: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5422" y="4464430"/>
            <a:ext cx="7143750" cy="30797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000" spc="10">
                <a:latin typeface="Times New Roman"/>
                <a:cs typeface="Times New Roman"/>
              </a:rPr>
              <a:t>By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leveraging</a:t>
            </a:r>
            <a:r>
              <a:rPr dirty="0" sz="2000" spc="-5">
                <a:latin typeface="Times New Roman"/>
                <a:cs typeface="Times New Roman"/>
              </a:rPr>
              <a:t> advanced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vectorization,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embedding,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large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language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6101" y="4464430"/>
            <a:ext cx="85979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000" spc="-5">
                <a:latin typeface="Times New Roman"/>
                <a:cs typeface="Times New Roman"/>
              </a:rPr>
              <a:t>models,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8327" y="4772228"/>
            <a:ext cx="6457950" cy="2990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75"/>
              </a:lnSpc>
            </a:pPr>
            <a:r>
              <a:rPr dirty="0" sz="2000" spc="-1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chatbot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more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accurate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reliable information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3069" y="4744592"/>
            <a:ext cx="295592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surpassing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thelimitations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627" y="5046345"/>
            <a:ext cx="238125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>
                <a:latin typeface="Times New Roman"/>
                <a:cs typeface="Times New Roman"/>
              </a:rPr>
              <a:t>many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existing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7834" y="4649800"/>
            <a:ext cx="2101215" cy="786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10">
                <a:latin typeface="Times New Roman"/>
                <a:cs typeface="Times New Roman"/>
              </a:rPr>
              <a:t>W</a:t>
            </a:r>
            <a:r>
              <a:rPr dirty="0" sz="5000" spc="-25">
                <a:latin typeface="Times New Roman"/>
                <a:cs typeface="Times New Roman"/>
              </a:rPr>
              <a:t>e</a:t>
            </a:r>
            <a:r>
              <a:rPr dirty="0" sz="5000" spc="-5">
                <a:latin typeface="Times New Roman"/>
                <a:cs typeface="Times New Roman"/>
              </a:rPr>
              <a:t>bsite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60155" y="1925954"/>
            <a:ext cx="1944370" cy="59690"/>
          </a:xfrm>
          <a:custGeom>
            <a:avLst/>
            <a:gdLst/>
            <a:ahLst/>
            <a:cxnLst/>
            <a:rect l="l" t="t" r="r" b="b"/>
            <a:pathLst>
              <a:path w="1944370" h="59689">
                <a:moveTo>
                  <a:pt x="1944370" y="0"/>
                </a:moveTo>
                <a:lnTo>
                  <a:pt x="0" y="0"/>
                </a:lnTo>
                <a:lnTo>
                  <a:pt x="0" y="59689"/>
                </a:lnTo>
                <a:lnTo>
                  <a:pt x="1944370" y="59689"/>
                </a:lnTo>
                <a:lnTo>
                  <a:pt x="194437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2116" y="2898320"/>
            <a:ext cx="1869586" cy="114187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89460" cy="1579245"/>
            <a:chOff x="0" y="0"/>
            <a:chExt cx="12189460" cy="15792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9460" cy="15792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5459" y="0"/>
              <a:ext cx="4063365" cy="15792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89460" cy="157924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5814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Point</a:t>
            </a:r>
            <a:r>
              <a:rPr dirty="0" spc="-35"/>
              <a:t> </a:t>
            </a:r>
            <a:r>
              <a:rPr dirty="0" spc="5"/>
              <a:t>Of</a:t>
            </a:r>
            <a:r>
              <a:rPr dirty="0" spc="-35"/>
              <a:t> </a:t>
            </a:r>
            <a:r>
              <a:rPr dirty="0"/>
              <a:t>Interface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020" y="316433"/>
            <a:ext cx="8119109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Proposed</a:t>
            </a:r>
            <a:r>
              <a:rPr dirty="0" spc="-35"/>
              <a:t> </a:t>
            </a:r>
            <a:r>
              <a:rPr dirty="0"/>
              <a:t>Solution</a:t>
            </a:r>
            <a:r>
              <a:rPr dirty="0" spc="-20"/>
              <a:t> </a:t>
            </a:r>
            <a:r>
              <a:rPr dirty="0" spc="-5"/>
              <a:t>(Frontend</a:t>
            </a:r>
            <a:r>
              <a:rPr dirty="0" spc="-25"/>
              <a:t> </a:t>
            </a:r>
            <a:r>
              <a:rPr dirty="0" spc="-5"/>
              <a:t>Flow)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3825" y="2492375"/>
            <a:ext cx="3965575" cy="2701925"/>
            <a:chOff x="123825" y="2492375"/>
            <a:chExt cx="3965575" cy="2701925"/>
          </a:xfrm>
        </p:grpSpPr>
        <p:sp>
          <p:nvSpPr>
            <p:cNvPr id="4" name="object 4"/>
            <p:cNvSpPr/>
            <p:nvPr/>
          </p:nvSpPr>
          <p:spPr>
            <a:xfrm>
              <a:off x="136525" y="2505075"/>
              <a:ext cx="2684145" cy="1572895"/>
            </a:xfrm>
            <a:custGeom>
              <a:avLst/>
              <a:gdLst/>
              <a:ahLst/>
              <a:cxnLst/>
              <a:rect l="l" t="t" r="r" b="b"/>
              <a:pathLst>
                <a:path w="2684145" h="1572895">
                  <a:moveTo>
                    <a:pt x="2526665" y="0"/>
                  </a:moveTo>
                  <a:lnTo>
                    <a:pt x="157479" y="0"/>
                  </a:lnTo>
                  <a:lnTo>
                    <a:pt x="107314" y="8254"/>
                  </a:lnTo>
                  <a:lnTo>
                    <a:pt x="64135" y="30479"/>
                  </a:lnTo>
                  <a:lnTo>
                    <a:pt x="30480" y="64770"/>
                  </a:lnTo>
                  <a:lnTo>
                    <a:pt x="8255" y="107950"/>
                  </a:lnTo>
                  <a:lnTo>
                    <a:pt x="0" y="157479"/>
                  </a:lnTo>
                  <a:lnTo>
                    <a:pt x="0" y="1415414"/>
                  </a:lnTo>
                  <a:lnTo>
                    <a:pt x="8255" y="1465580"/>
                  </a:lnTo>
                  <a:lnTo>
                    <a:pt x="30480" y="1508760"/>
                  </a:lnTo>
                  <a:lnTo>
                    <a:pt x="64135" y="1542414"/>
                  </a:lnTo>
                  <a:lnTo>
                    <a:pt x="107314" y="1564639"/>
                  </a:lnTo>
                  <a:lnTo>
                    <a:pt x="157479" y="1572895"/>
                  </a:lnTo>
                  <a:lnTo>
                    <a:pt x="2526665" y="1572895"/>
                  </a:lnTo>
                  <a:lnTo>
                    <a:pt x="2576195" y="1564639"/>
                  </a:lnTo>
                  <a:lnTo>
                    <a:pt x="2619375" y="1542414"/>
                  </a:lnTo>
                  <a:lnTo>
                    <a:pt x="2653665" y="1508760"/>
                  </a:lnTo>
                  <a:lnTo>
                    <a:pt x="2675890" y="1465580"/>
                  </a:lnTo>
                  <a:lnTo>
                    <a:pt x="2684145" y="1415414"/>
                  </a:lnTo>
                  <a:lnTo>
                    <a:pt x="2684145" y="157479"/>
                  </a:lnTo>
                  <a:lnTo>
                    <a:pt x="2675890" y="107950"/>
                  </a:lnTo>
                  <a:lnTo>
                    <a:pt x="2653665" y="64770"/>
                  </a:lnTo>
                  <a:lnTo>
                    <a:pt x="2619375" y="30479"/>
                  </a:lnTo>
                  <a:lnTo>
                    <a:pt x="2576195" y="8254"/>
                  </a:lnTo>
                  <a:lnTo>
                    <a:pt x="252666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6525" y="2505075"/>
              <a:ext cx="2684145" cy="1572895"/>
            </a:xfrm>
            <a:custGeom>
              <a:avLst/>
              <a:gdLst/>
              <a:ahLst/>
              <a:cxnLst/>
              <a:rect l="l" t="t" r="r" b="b"/>
              <a:pathLst>
                <a:path w="2684145" h="1572895">
                  <a:moveTo>
                    <a:pt x="0" y="157479"/>
                  </a:moveTo>
                  <a:lnTo>
                    <a:pt x="8255" y="107950"/>
                  </a:lnTo>
                  <a:lnTo>
                    <a:pt x="30480" y="64770"/>
                  </a:lnTo>
                  <a:lnTo>
                    <a:pt x="64135" y="30479"/>
                  </a:lnTo>
                  <a:lnTo>
                    <a:pt x="107314" y="8254"/>
                  </a:lnTo>
                  <a:lnTo>
                    <a:pt x="157479" y="0"/>
                  </a:lnTo>
                  <a:lnTo>
                    <a:pt x="2526665" y="0"/>
                  </a:lnTo>
                  <a:lnTo>
                    <a:pt x="2576195" y="8254"/>
                  </a:lnTo>
                  <a:lnTo>
                    <a:pt x="2619375" y="30479"/>
                  </a:lnTo>
                  <a:lnTo>
                    <a:pt x="2653665" y="64770"/>
                  </a:lnTo>
                  <a:lnTo>
                    <a:pt x="2675890" y="107950"/>
                  </a:lnTo>
                  <a:lnTo>
                    <a:pt x="2684145" y="157479"/>
                  </a:lnTo>
                  <a:lnTo>
                    <a:pt x="2684145" y="1415414"/>
                  </a:lnTo>
                  <a:lnTo>
                    <a:pt x="2675890" y="1465580"/>
                  </a:lnTo>
                  <a:lnTo>
                    <a:pt x="2653665" y="1508760"/>
                  </a:lnTo>
                  <a:lnTo>
                    <a:pt x="2619375" y="1542414"/>
                  </a:lnTo>
                  <a:lnTo>
                    <a:pt x="2576195" y="1564639"/>
                  </a:lnTo>
                  <a:lnTo>
                    <a:pt x="2526665" y="1572895"/>
                  </a:lnTo>
                  <a:lnTo>
                    <a:pt x="157479" y="1572895"/>
                  </a:lnTo>
                  <a:lnTo>
                    <a:pt x="107314" y="1564639"/>
                  </a:lnTo>
                  <a:lnTo>
                    <a:pt x="64135" y="1542414"/>
                  </a:lnTo>
                  <a:lnTo>
                    <a:pt x="30480" y="1508760"/>
                  </a:lnTo>
                  <a:lnTo>
                    <a:pt x="8255" y="1465580"/>
                  </a:lnTo>
                  <a:lnTo>
                    <a:pt x="0" y="1415414"/>
                  </a:lnTo>
                  <a:lnTo>
                    <a:pt x="0" y="15747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2155" y="3568700"/>
              <a:ext cx="2684145" cy="1612900"/>
            </a:xfrm>
            <a:custGeom>
              <a:avLst/>
              <a:gdLst/>
              <a:ahLst/>
              <a:cxnLst/>
              <a:rect l="l" t="t" r="r" b="b"/>
              <a:pathLst>
                <a:path w="2684145" h="1612900">
                  <a:moveTo>
                    <a:pt x="2522855" y="0"/>
                  </a:moveTo>
                  <a:lnTo>
                    <a:pt x="161289" y="0"/>
                  </a:lnTo>
                  <a:lnTo>
                    <a:pt x="118745" y="5714"/>
                  </a:lnTo>
                  <a:lnTo>
                    <a:pt x="80010" y="22225"/>
                  </a:lnTo>
                  <a:lnTo>
                    <a:pt x="46990" y="46989"/>
                  </a:lnTo>
                  <a:lnTo>
                    <a:pt x="22225" y="80010"/>
                  </a:lnTo>
                  <a:lnTo>
                    <a:pt x="5715" y="118744"/>
                  </a:lnTo>
                  <a:lnTo>
                    <a:pt x="0" y="161289"/>
                  </a:lnTo>
                  <a:lnTo>
                    <a:pt x="0" y="1451610"/>
                  </a:lnTo>
                  <a:lnTo>
                    <a:pt x="5715" y="1494155"/>
                  </a:lnTo>
                  <a:lnTo>
                    <a:pt x="22225" y="1532889"/>
                  </a:lnTo>
                  <a:lnTo>
                    <a:pt x="46990" y="1565910"/>
                  </a:lnTo>
                  <a:lnTo>
                    <a:pt x="80010" y="1590675"/>
                  </a:lnTo>
                  <a:lnTo>
                    <a:pt x="118745" y="1607185"/>
                  </a:lnTo>
                  <a:lnTo>
                    <a:pt x="161289" y="1612900"/>
                  </a:lnTo>
                  <a:lnTo>
                    <a:pt x="2522855" y="1612900"/>
                  </a:lnTo>
                  <a:lnTo>
                    <a:pt x="2565399" y="1607185"/>
                  </a:lnTo>
                  <a:lnTo>
                    <a:pt x="2604135" y="1590675"/>
                  </a:lnTo>
                  <a:lnTo>
                    <a:pt x="2636520" y="1565910"/>
                  </a:lnTo>
                  <a:lnTo>
                    <a:pt x="2661920" y="1532889"/>
                  </a:lnTo>
                  <a:lnTo>
                    <a:pt x="2678430" y="1494155"/>
                  </a:lnTo>
                  <a:lnTo>
                    <a:pt x="2684145" y="1451610"/>
                  </a:lnTo>
                  <a:lnTo>
                    <a:pt x="2684145" y="161289"/>
                  </a:lnTo>
                  <a:lnTo>
                    <a:pt x="2678430" y="118744"/>
                  </a:lnTo>
                  <a:lnTo>
                    <a:pt x="2661920" y="80010"/>
                  </a:lnTo>
                  <a:lnTo>
                    <a:pt x="2636520" y="46989"/>
                  </a:lnTo>
                  <a:lnTo>
                    <a:pt x="2604135" y="22225"/>
                  </a:lnTo>
                  <a:lnTo>
                    <a:pt x="2565399" y="5714"/>
                  </a:lnTo>
                  <a:lnTo>
                    <a:pt x="252285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2155" y="3568700"/>
              <a:ext cx="2684145" cy="1612900"/>
            </a:xfrm>
            <a:custGeom>
              <a:avLst/>
              <a:gdLst/>
              <a:ahLst/>
              <a:cxnLst/>
              <a:rect l="l" t="t" r="r" b="b"/>
              <a:pathLst>
                <a:path w="2684145" h="1612900">
                  <a:moveTo>
                    <a:pt x="0" y="161289"/>
                  </a:moveTo>
                  <a:lnTo>
                    <a:pt x="5715" y="118744"/>
                  </a:lnTo>
                  <a:lnTo>
                    <a:pt x="22225" y="80010"/>
                  </a:lnTo>
                  <a:lnTo>
                    <a:pt x="46990" y="46989"/>
                  </a:lnTo>
                  <a:lnTo>
                    <a:pt x="80010" y="22225"/>
                  </a:lnTo>
                  <a:lnTo>
                    <a:pt x="118745" y="5714"/>
                  </a:lnTo>
                  <a:lnTo>
                    <a:pt x="161289" y="0"/>
                  </a:lnTo>
                  <a:lnTo>
                    <a:pt x="2522855" y="0"/>
                  </a:lnTo>
                  <a:lnTo>
                    <a:pt x="2565399" y="5714"/>
                  </a:lnTo>
                  <a:lnTo>
                    <a:pt x="2604135" y="22225"/>
                  </a:lnTo>
                  <a:lnTo>
                    <a:pt x="2636520" y="46989"/>
                  </a:lnTo>
                  <a:lnTo>
                    <a:pt x="2661920" y="80010"/>
                  </a:lnTo>
                  <a:lnTo>
                    <a:pt x="2678430" y="118744"/>
                  </a:lnTo>
                  <a:lnTo>
                    <a:pt x="2684145" y="161289"/>
                  </a:lnTo>
                  <a:lnTo>
                    <a:pt x="2684145" y="1451610"/>
                  </a:lnTo>
                  <a:lnTo>
                    <a:pt x="2678430" y="1494155"/>
                  </a:lnTo>
                  <a:lnTo>
                    <a:pt x="2661920" y="1532889"/>
                  </a:lnTo>
                  <a:lnTo>
                    <a:pt x="2636520" y="1565910"/>
                  </a:lnTo>
                  <a:lnTo>
                    <a:pt x="2604135" y="1590675"/>
                  </a:lnTo>
                  <a:lnTo>
                    <a:pt x="2565399" y="1607185"/>
                  </a:lnTo>
                  <a:lnTo>
                    <a:pt x="2522855" y="1612900"/>
                  </a:lnTo>
                  <a:lnTo>
                    <a:pt x="161289" y="1612900"/>
                  </a:lnTo>
                  <a:lnTo>
                    <a:pt x="118745" y="1607185"/>
                  </a:lnTo>
                  <a:lnTo>
                    <a:pt x="80010" y="1590675"/>
                  </a:lnTo>
                  <a:lnTo>
                    <a:pt x="46990" y="1565910"/>
                  </a:lnTo>
                  <a:lnTo>
                    <a:pt x="22225" y="1532889"/>
                  </a:lnTo>
                  <a:lnTo>
                    <a:pt x="5715" y="1494155"/>
                  </a:lnTo>
                  <a:lnTo>
                    <a:pt x="0" y="1451610"/>
                  </a:lnTo>
                  <a:lnTo>
                    <a:pt x="0" y="161289"/>
                  </a:lnTo>
                  <a:close/>
                </a:path>
              </a:pathLst>
            </a:custGeom>
            <a:ln w="254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27070" y="2694939"/>
              <a:ext cx="862330" cy="668020"/>
            </a:xfrm>
            <a:custGeom>
              <a:avLst/>
              <a:gdLst/>
              <a:ahLst/>
              <a:cxnLst/>
              <a:rect l="l" t="t" r="r" b="b"/>
              <a:pathLst>
                <a:path w="862329" h="668020">
                  <a:moveTo>
                    <a:pt x="528319" y="0"/>
                  </a:moveTo>
                  <a:lnTo>
                    <a:pt x="528319" y="133350"/>
                  </a:lnTo>
                  <a:lnTo>
                    <a:pt x="0" y="133350"/>
                  </a:lnTo>
                  <a:lnTo>
                    <a:pt x="0" y="534035"/>
                  </a:lnTo>
                  <a:lnTo>
                    <a:pt x="528319" y="534035"/>
                  </a:lnTo>
                  <a:lnTo>
                    <a:pt x="528319" y="668020"/>
                  </a:lnTo>
                  <a:lnTo>
                    <a:pt x="862330" y="334010"/>
                  </a:lnTo>
                  <a:lnTo>
                    <a:pt x="528319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444" y="3743960"/>
              <a:ext cx="1801495" cy="117030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22579" y="2618943"/>
            <a:ext cx="1507490" cy="83185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5080">
              <a:lnSpc>
                <a:spcPts val="2980"/>
              </a:lnSpc>
              <a:spcBef>
                <a:spcPts val="525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Choose a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34204" y="2492375"/>
            <a:ext cx="3966845" cy="2686685"/>
            <a:chOff x="4434204" y="2492375"/>
            <a:chExt cx="3966845" cy="2686685"/>
          </a:xfrm>
        </p:grpSpPr>
        <p:sp>
          <p:nvSpPr>
            <p:cNvPr id="12" name="object 12"/>
            <p:cNvSpPr/>
            <p:nvPr/>
          </p:nvSpPr>
          <p:spPr>
            <a:xfrm>
              <a:off x="4446904" y="2505075"/>
              <a:ext cx="2684145" cy="1572895"/>
            </a:xfrm>
            <a:custGeom>
              <a:avLst/>
              <a:gdLst/>
              <a:ahLst/>
              <a:cxnLst/>
              <a:rect l="l" t="t" r="r" b="b"/>
              <a:pathLst>
                <a:path w="2684145" h="1572895">
                  <a:moveTo>
                    <a:pt x="2526665" y="0"/>
                  </a:moveTo>
                  <a:lnTo>
                    <a:pt x="156845" y="0"/>
                  </a:lnTo>
                  <a:lnTo>
                    <a:pt x="107315" y="8254"/>
                  </a:lnTo>
                  <a:lnTo>
                    <a:pt x="64135" y="30479"/>
                  </a:lnTo>
                  <a:lnTo>
                    <a:pt x="30480" y="64770"/>
                  </a:lnTo>
                  <a:lnTo>
                    <a:pt x="7620" y="107950"/>
                  </a:lnTo>
                  <a:lnTo>
                    <a:pt x="0" y="157479"/>
                  </a:lnTo>
                  <a:lnTo>
                    <a:pt x="0" y="1415414"/>
                  </a:lnTo>
                  <a:lnTo>
                    <a:pt x="7620" y="1465580"/>
                  </a:lnTo>
                  <a:lnTo>
                    <a:pt x="30480" y="1508760"/>
                  </a:lnTo>
                  <a:lnTo>
                    <a:pt x="64135" y="1542414"/>
                  </a:lnTo>
                  <a:lnTo>
                    <a:pt x="107315" y="1564639"/>
                  </a:lnTo>
                  <a:lnTo>
                    <a:pt x="156845" y="1572895"/>
                  </a:lnTo>
                  <a:lnTo>
                    <a:pt x="2526665" y="1572895"/>
                  </a:lnTo>
                  <a:lnTo>
                    <a:pt x="2576195" y="1564639"/>
                  </a:lnTo>
                  <a:lnTo>
                    <a:pt x="2619375" y="1542414"/>
                  </a:lnTo>
                  <a:lnTo>
                    <a:pt x="2653665" y="1508760"/>
                  </a:lnTo>
                  <a:lnTo>
                    <a:pt x="2675890" y="1465580"/>
                  </a:lnTo>
                  <a:lnTo>
                    <a:pt x="2684145" y="1415414"/>
                  </a:lnTo>
                  <a:lnTo>
                    <a:pt x="2684145" y="157479"/>
                  </a:lnTo>
                  <a:lnTo>
                    <a:pt x="2675890" y="107950"/>
                  </a:lnTo>
                  <a:lnTo>
                    <a:pt x="2653665" y="64770"/>
                  </a:lnTo>
                  <a:lnTo>
                    <a:pt x="2619375" y="30479"/>
                  </a:lnTo>
                  <a:lnTo>
                    <a:pt x="2576195" y="8254"/>
                  </a:lnTo>
                  <a:lnTo>
                    <a:pt x="252666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46904" y="2505075"/>
              <a:ext cx="2684145" cy="1572895"/>
            </a:xfrm>
            <a:custGeom>
              <a:avLst/>
              <a:gdLst/>
              <a:ahLst/>
              <a:cxnLst/>
              <a:rect l="l" t="t" r="r" b="b"/>
              <a:pathLst>
                <a:path w="2684145" h="1572895">
                  <a:moveTo>
                    <a:pt x="0" y="157479"/>
                  </a:moveTo>
                  <a:lnTo>
                    <a:pt x="7620" y="107950"/>
                  </a:lnTo>
                  <a:lnTo>
                    <a:pt x="30480" y="64770"/>
                  </a:lnTo>
                  <a:lnTo>
                    <a:pt x="64135" y="30479"/>
                  </a:lnTo>
                  <a:lnTo>
                    <a:pt x="107315" y="8254"/>
                  </a:lnTo>
                  <a:lnTo>
                    <a:pt x="156845" y="0"/>
                  </a:lnTo>
                  <a:lnTo>
                    <a:pt x="2526665" y="0"/>
                  </a:lnTo>
                  <a:lnTo>
                    <a:pt x="2576195" y="8254"/>
                  </a:lnTo>
                  <a:lnTo>
                    <a:pt x="2619375" y="30479"/>
                  </a:lnTo>
                  <a:lnTo>
                    <a:pt x="2653665" y="64770"/>
                  </a:lnTo>
                  <a:lnTo>
                    <a:pt x="2675890" y="107950"/>
                  </a:lnTo>
                  <a:lnTo>
                    <a:pt x="2684145" y="157479"/>
                  </a:lnTo>
                  <a:lnTo>
                    <a:pt x="2684145" y="1415414"/>
                  </a:lnTo>
                  <a:lnTo>
                    <a:pt x="2675890" y="1465580"/>
                  </a:lnTo>
                  <a:lnTo>
                    <a:pt x="2653665" y="1508760"/>
                  </a:lnTo>
                  <a:lnTo>
                    <a:pt x="2619375" y="1542414"/>
                  </a:lnTo>
                  <a:lnTo>
                    <a:pt x="2576195" y="1564639"/>
                  </a:lnTo>
                  <a:lnTo>
                    <a:pt x="2526665" y="1572895"/>
                  </a:lnTo>
                  <a:lnTo>
                    <a:pt x="156845" y="1572895"/>
                  </a:lnTo>
                  <a:lnTo>
                    <a:pt x="107315" y="1564639"/>
                  </a:lnTo>
                  <a:lnTo>
                    <a:pt x="64135" y="1542414"/>
                  </a:lnTo>
                  <a:lnTo>
                    <a:pt x="30480" y="1508760"/>
                  </a:lnTo>
                  <a:lnTo>
                    <a:pt x="7620" y="1465580"/>
                  </a:lnTo>
                  <a:lnTo>
                    <a:pt x="0" y="1415414"/>
                  </a:lnTo>
                  <a:lnTo>
                    <a:pt x="0" y="15747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96814" y="3553460"/>
              <a:ext cx="2683510" cy="1612900"/>
            </a:xfrm>
            <a:custGeom>
              <a:avLst/>
              <a:gdLst/>
              <a:ahLst/>
              <a:cxnLst/>
              <a:rect l="l" t="t" r="r" b="b"/>
              <a:pathLst>
                <a:path w="2683509" h="1612900">
                  <a:moveTo>
                    <a:pt x="2522219" y="0"/>
                  </a:moveTo>
                  <a:lnTo>
                    <a:pt x="160655" y="0"/>
                  </a:lnTo>
                  <a:lnTo>
                    <a:pt x="118110" y="5714"/>
                  </a:lnTo>
                  <a:lnTo>
                    <a:pt x="79375" y="22225"/>
                  </a:lnTo>
                  <a:lnTo>
                    <a:pt x="46989" y="47625"/>
                  </a:lnTo>
                  <a:lnTo>
                    <a:pt x="21589" y="80009"/>
                  </a:lnTo>
                  <a:lnTo>
                    <a:pt x="5714" y="118744"/>
                  </a:lnTo>
                  <a:lnTo>
                    <a:pt x="0" y="161289"/>
                  </a:lnTo>
                  <a:lnTo>
                    <a:pt x="0" y="1451609"/>
                  </a:lnTo>
                  <a:lnTo>
                    <a:pt x="5714" y="1494789"/>
                  </a:lnTo>
                  <a:lnTo>
                    <a:pt x="21589" y="1532889"/>
                  </a:lnTo>
                  <a:lnTo>
                    <a:pt x="46989" y="1565909"/>
                  </a:lnTo>
                  <a:lnTo>
                    <a:pt x="79375" y="1591309"/>
                  </a:lnTo>
                  <a:lnTo>
                    <a:pt x="118110" y="1607184"/>
                  </a:lnTo>
                  <a:lnTo>
                    <a:pt x="160655" y="1612900"/>
                  </a:lnTo>
                  <a:lnTo>
                    <a:pt x="2522219" y="1612900"/>
                  </a:lnTo>
                  <a:lnTo>
                    <a:pt x="2565400" y="1607184"/>
                  </a:lnTo>
                  <a:lnTo>
                    <a:pt x="2603500" y="1591309"/>
                  </a:lnTo>
                  <a:lnTo>
                    <a:pt x="2636519" y="1565909"/>
                  </a:lnTo>
                  <a:lnTo>
                    <a:pt x="2661919" y="1532889"/>
                  </a:lnTo>
                  <a:lnTo>
                    <a:pt x="2677794" y="1494789"/>
                  </a:lnTo>
                  <a:lnTo>
                    <a:pt x="2683510" y="1451609"/>
                  </a:lnTo>
                  <a:lnTo>
                    <a:pt x="2683510" y="161289"/>
                  </a:lnTo>
                  <a:lnTo>
                    <a:pt x="2677794" y="118744"/>
                  </a:lnTo>
                  <a:lnTo>
                    <a:pt x="2661919" y="80009"/>
                  </a:lnTo>
                  <a:lnTo>
                    <a:pt x="2636519" y="47625"/>
                  </a:lnTo>
                  <a:lnTo>
                    <a:pt x="2603500" y="22225"/>
                  </a:lnTo>
                  <a:lnTo>
                    <a:pt x="2565400" y="5714"/>
                  </a:lnTo>
                  <a:lnTo>
                    <a:pt x="252221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96814" y="3553460"/>
              <a:ext cx="2683510" cy="1612900"/>
            </a:xfrm>
            <a:custGeom>
              <a:avLst/>
              <a:gdLst/>
              <a:ahLst/>
              <a:cxnLst/>
              <a:rect l="l" t="t" r="r" b="b"/>
              <a:pathLst>
                <a:path w="2683509" h="1612900">
                  <a:moveTo>
                    <a:pt x="0" y="161289"/>
                  </a:moveTo>
                  <a:lnTo>
                    <a:pt x="5714" y="118744"/>
                  </a:lnTo>
                  <a:lnTo>
                    <a:pt x="21589" y="80009"/>
                  </a:lnTo>
                  <a:lnTo>
                    <a:pt x="46989" y="47625"/>
                  </a:lnTo>
                  <a:lnTo>
                    <a:pt x="79375" y="22225"/>
                  </a:lnTo>
                  <a:lnTo>
                    <a:pt x="118110" y="5714"/>
                  </a:lnTo>
                  <a:lnTo>
                    <a:pt x="160655" y="0"/>
                  </a:lnTo>
                  <a:lnTo>
                    <a:pt x="2522219" y="0"/>
                  </a:lnTo>
                  <a:lnTo>
                    <a:pt x="2565400" y="5714"/>
                  </a:lnTo>
                  <a:lnTo>
                    <a:pt x="2603500" y="22225"/>
                  </a:lnTo>
                  <a:lnTo>
                    <a:pt x="2636519" y="47625"/>
                  </a:lnTo>
                  <a:lnTo>
                    <a:pt x="2661919" y="80009"/>
                  </a:lnTo>
                  <a:lnTo>
                    <a:pt x="2677794" y="118744"/>
                  </a:lnTo>
                  <a:lnTo>
                    <a:pt x="2683510" y="161289"/>
                  </a:lnTo>
                  <a:lnTo>
                    <a:pt x="2683510" y="1451609"/>
                  </a:lnTo>
                  <a:lnTo>
                    <a:pt x="2677794" y="1494789"/>
                  </a:lnTo>
                  <a:lnTo>
                    <a:pt x="2661919" y="1532889"/>
                  </a:lnTo>
                  <a:lnTo>
                    <a:pt x="2636519" y="1565909"/>
                  </a:lnTo>
                  <a:lnTo>
                    <a:pt x="2603500" y="1591309"/>
                  </a:lnTo>
                  <a:lnTo>
                    <a:pt x="2565400" y="1607184"/>
                  </a:lnTo>
                  <a:lnTo>
                    <a:pt x="2522219" y="1612900"/>
                  </a:lnTo>
                  <a:lnTo>
                    <a:pt x="160655" y="1612900"/>
                  </a:lnTo>
                  <a:lnTo>
                    <a:pt x="118110" y="1607184"/>
                  </a:lnTo>
                  <a:lnTo>
                    <a:pt x="79375" y="1591309"/>
                  </a:lnTo>
                  <a:lnTo>
                    <a:pt x="46989" y="1565909"/>
                  </a:lnTo>
                  <a:lnTo>
                    <a:pt x="21589" y="1532889"/>
                  </a:lnTo>
                  <a:lnTo>
                    <a:pt x="5714" y="1494789"/>
                  </a:lnTo>
                  <a:lnTo>
                    <a:pt x="0" y="1451609"/>
                  </a:lnTo>
                  <a:lnTo>
                    <a:pt x="0" y="161289"/>
                  </a:lnTo>
                  <a:close/>
                </a:path>
              </a:pathLst>
            </a:custGeom>
            <a:ln w="254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38084" y="2694939"/>
              <a:ext cx="862965" cy="668020"/>
            </a:xfrm>
            <a:custGeom>
              <a:avLst/>
              <a:gdLst/>
              <a:ahLst/>
              <a:cxnLst/>
              <a:rect l="l" t="t" r="r" b="b"/>
              <a:pathLst>
                <a:path w="862965" h="668020">
                  <a:moveTo>
                    <a:pt x="528955" y="0"/>
                  </a:moveTo>
                  <a:lnTo>
                    <a:pt x="528955" y="133350"/>
                  </a:lnTo>
                  <a:lnTo>
                    <a:pt x="0" y="133350"/>
                  </a:lnTo>
                  <a:lnTo>
                    <a:pt x="0" y="534035"/>
                  </a:lnTo>
                  <a:lnTo>
                    <a:pt x="528955" y="534035"/>
                  </a:lnTo>
                  <a:lnTo>
                    <a:pt x="528955" y="668020"/>
                  </a:lnTo>
                  <a:lnTo>
                    <a:pt x="862965" y="334010"/>
                  </a:lnTo>
                  <a:lnTo>
                    <a:pt x="528955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6859" y="3638550"/>
              <a:ext cx="1801494" cy="117030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633721" y="2618943"/>
            <a:ext cx="1597025" cy="83185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5080">
              <a:lnSpc>
                <a:spcPts val="2980"/>
              </a:lnSpc>
              <a:spcBef>
                <a:spcPts val="52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Upload</a:t>
            </a:r>
            <a:r>
              <a:rPr dirty="0" sz="2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2800" spc="-6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Document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745855" y="2492375"/>
            <a:ext cx="3259454" cy="2686685"/>
            <a:chOff x="8745855" y="2492375"/>
            <a:chExt cx="3259454" cy="2686685"/>
          </a:xfrm>
        </p:grpSpPr>
        <p:sp>
          <p:nvSpPr>
            <p:cNvPr id="20" name="object 20"/>
            <p:cNvSpPr/>
            <p:nvPr/>
          </p:nvSpPr>
          <p:spPr>
            <a:xfrm>
              <a:off x="8758555" y="2505075"/>
              <a:ext cx="2683510" cy="1572895"/>
            </a:xfrm>
            <a:custGeom>
              <a:avLst/>
              <a:gdLst/>
              <a:ahLst/>
              <a:cxnLst/>
              <a:rect l="l" t="t" r="r" b="b"/>
              <a:pathLst>
                <a:path w="2683509" h="1572895">
                  <a:moveTo>
                    <a:pt x="2526665" y="0"/>
                  </a:moveTo>
                  <a:lnTo>
                    <a:pt x="156845" y="0"/>
                  </a:lnTo>
                  <a:lnTo>
                    <a:pt x="107315" y="8254"/>
                  </a:lnTo>
                  <a:lnTo>
                    <a:pt x="64135" y="30479"/>
                  </a:lnTo>
                  <a:lnTo>
                    <a:pt x="29845" y="64770"/>
                  </a:lnTo>
                  <a:lnTo>
                    <a:pt x="7620" y="107950"/>
                  </a:lnTo>
                  <a:lnTo>
                    <a:pt x="0" y="157479"/>
                  </a:lnTo>
                  <a:lnTo>
                    <a:pt x="0" y="1415414"/>
                  </a:lnTo>
                  <a:lnTo>
                    <a:pt x="7620" y="1465580"/>
                  </a:lnTo>
                  <a:lnTo>
                    <a:pt x="29845" y="1508760"/>
                  </a:lnTo>
                  <a:lnTo>
                    <a:pt x="64135" y="1542414"/>
                  </a:lnTo>
                  <a:lnTo>
                    <a:pt x="107315" y="1564639"/>
                  </a:lnTo>
                  <a:lnTo>
                    <a:pt x="156845" y="1572895"/>
                  </a:lnTo>
                  <a:lnTo>
                    <a:pt x="2526665" y="1572895"/>
                  </a:lnTo>
                  <a:lnTo>
                    <a:pt x="2576195" y="1564639"/>
                  </a:lnTo>
                  <a:lnTo>
                    <a:pt x="2619375" y="1542414"/>
                  </a:lnTo>
                  <a:lnTo>
                    <a:pt x="2653665" y="1508760"/>
                  </a:lnTo>
                  <a:lnTo>
                    <a:pt x="2675890" y="1465580"/>
                  </a:lnTo>
                  <a:lnTo>
                    <a:pt x="2683510" y="1415414"/>
                  </a:lnTo>
                  <a:lnTo>
                    <a:pt x="2683510" y="157479"/>
                  </a:lnTo>
                  <a:lnTo>
                    <a:pt x="2675890" y="107950"/>
                  </a:lnTo>
                  <a:lnTo>
                    <a:pt x="2653665" y="64770"/>
                  </a:lnTo>
                  <a:lnTo>
                    <a:pt x="2619375" y="30479"/>
                  </a:lnTo>
                  <a:lnTo>
                    <a:pt x="2576195" y="8254"/>
                  </a:lnTo>
                  <a:lnTo>
                    <a:pt x="252666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758555" y="2505075"/>
              <a:ext cx="2683510" cy="1572895"/>
            </a:xfrm>
            <a:custGeom>
              <a:avLst/>
              <a:gdLst/>
              <a:ahLst/>
              <a:cxnLst/>
              <a:rect l="l" t="t" r="r" b="b"/>
              <a:pathLst>
                <a:path w="2683509" h="1572895">
                  <a:moveTo>
                    <a:pt x="0" y="157479"/>
                  </a:moveTo>
                  <a:lnTo>
                    <a:pt x="7620" y="107950"/>
                  </a:lnTo>
                  <a:lnTo>
                    <a:pt x="29845" y="64770"/>
                  </a:lnTo>
                  <a:lnTo>
                    <a:pt x="64135" y="30479"/>
                  </a:lnTo>
                  <a:lnTo>
                    <a:pt x="107315" y="8254"/>
                  </a:lnTo>
                  <a:lnTo>
                    <a:pt x="156845" y="0"/>
                  </a:lnTo>
                  <a:lnTo>
                    <a:pt x="2526665" y="0"/>
                  </a:lnTo>
                  <a:lnTo>
                    <a:pt x="2576195" y="8254"/>
                  </a:lnTo>
                  <a:lnTo>
                    <a:pt x="2619375" y="30479"/>
                  </a:lnTo>
                  <a:lnTo>
                    <a:pt x="2653665" y="64770"/>
                  </a:lnTo>
                  <a:lnTo>
                    <a:pt x="2675890" y="107950"/>
                  </a:lnTo>
                  <a:lnTo>
                    <a:pt x="2683510" y="157479"/>
                  </a:lnTo>
                  <a:lnTo>
                    <a:pt x="2683510" y="1415414"/>
                  </a:lnTo>
                  <a:lnTo>
                    <a:pt x="2675890" y="1465580"/>
                  </a:lnTo>
                  <a:lnTo>
                    <a:pt x="2653665" y="1508760"/>
                  </a:lnTo>
                  <a:lnTo>
                    <a:pt x="2619375" y="1542414"/>
                  </a:lnTo>
                  <a:lnTo>
                    <a:pt x="2576195" y="1564639"/>
                  </a:lnTo>
                  <a:lnTo>
                    <a:pt x="2526665" y="1572895"/>
                  </a:lnTo>
                  <a:lnTo>
                    <a:pt x="156845" y="1572895"/>
                  </a:lnTo>
                  <a:lnTo>
                    <a:pt x="107315" y="1564639"/>
                  </a:lnTo>
                  <a:lnTo>
                    <a:pt x="64135" y="1542414"/>
                  </a:lnTo>
                  <a:lnTo>
                    <a:pt x="29845" y="1508760"/>
                  </a:lnTo>
                  <a:lnTo>
                    <a:pt x="7620" y="1465580"/>
                  </a:lnTo>
                  <a:lnTo>
                    <a:pt x="0" y="1415414"/>
                  </a:lnTo>
                  <a:lnTo>
                    <a:pt x="0" y="15747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308465" y="3553460"/>
              <a:ext cx="2684145" cy="1612900"/>
            </a:xfrm>
            <a:custGeom>
              <a:avLst/>
              <a:gdLst/>
              <a:ahLst/>
              <a:cxnLst/>
              <a:rect l="l" t="t" r="r" b="b"/>
              <a:pathLst>
                <a:path w="2684145" h="1612900">
                  <a:moveTo>
                    <a:pt x="2522854" y="0"/>
                  </a:moveTo>
                  <a:lnTo>
                    <a:pt x="161289" y="0"/>
                  </a:lnTo>
                  <a:lnTo>
                    <a:pt x="118744" y="5714"/>
                  </a:lnTo>
                  <a:lnTo>
                    <a:pt x="80009" y="22225"/>
                  </a:lnTo>
                  <a:lnTo>
                    <a:pt x="47625" y="47625"/>
                  </a:lnTo>
                  <a:lnTo>
                    <a:pt x="22225" y="80009"/>
                  </a:lnTo>
                  <a:lnTo>
                    <a:pt x="5714" y="118744"/>
                  </a:lnTo>
                  <a:lnTo>
                    <a:pt x="0" y="161289"/>
                  </a:lnTo>
                  <a:lnTo>
                    <a:pt x="0" y="1451609"/>
                  </a:lnTo>
                  <a:lnTo>
                    <a:pt x="5714" y="1494789"/>
                  </a:lnTo>
                  <a:lnTo>
                    <a:pt x="22225" y="1532889"/>
                  </a:lnTo>
                  <a:lnTo>
                    <a:pt x="47625" y="1565909"/>
                  </a:lnTo>
                  <a:lnTo>
                    <a:pt x="80009" y="1591309"/>
                  </a:lnTo>
                  <a:lnTo>
                    <a:pt x="118744" y="1607184"/>
                  </a:lnTo>
                  <a:lnTo>
                    <a:pt x="161289" y="1612900"/>
                  </a:lnTo>
                  <a:lnTo>
                    <a:pt x="2522854" y="1612900"/>
                  </a:lnTo>
                  <a:lnTo>
                    <a:pt x="2566034" y="1607184"/>
                  </a:lnTo>
                  <a:lnTo>
                    <a:pt x="2604134" y="1591309"/>
                  </a:lnTo>
                  <a:lnTo>
                    <a:pt x="2637154" y="1565909"/>
                  </a:lnTo>
                  <a:lnTo>
                    <a:pt x="2661919" y="1532889"/>
                  </a:lnTo>
                  <a:lnTo>
                    <a:pt x="2678429" y="1494789"/>
                  </a:lnTo>
                  <a:lnTo>
                    <a:pt x="2684144" y="1451609"/>
                  </a:lnTo>
                  <a:lnTo>
                    <a:pt x="2684144" y="161289"/>
                  </a:lnTo>
                  <a:lnTo>
                    <a:pt x="2678429" y="118744"/>
                  </a:lnTo>
                  <a:lnTo>
                    <a:pt x="2661919" y="80009"/>
                  </a:lnTo>
                  <a:lnTo>
                    <a:pt x="2637154" y="47625"/>
                  </a:lnTo>
                  <a:lnTo>
                    <a:pt x="2604134" y="22225"/>
                  </a:lnTo>
                  <a:lnTo>
                    <a:pt x="2566034" y="5714"/>
                  </a:lnTo>
                  <a:lnTo>
                    <a:pt x="252285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308465" y="3553460"/>
              <a:ext cx="2684145" cy="1612900"/>
            </a:xfrm>
            <a:custGeom>
              <a:avLst/>
              <a:gdLst/>
              <a:ahLst/>
              <a:cxnLst/>
              <a:rect l="l" t="t" r="r" b="b"/>
              <a:pathLst>
                <a:path w="2684145" h="1612900">
                  <a:moveTo>
                    <a:pt x="0" y="161289"/>
                  </a:moveTo>
                  <a:lnTo>
                    <a:pt x="5714" y="118744"/>
                  </a:lnTo>
                  <a:lnTo>
                    <a:pt x="22225" y="80009"/>
                  </a:lnTo>
                  <a:lnTo>
                    <a:pt x="47625" y="47625"/>
                  </a:lnTo>
                  <a:lnTo>
                    <a:pt x="80009" y="22225"/>
                  </a:lnTo>
                  <a:lnTo>
                    <a:pt x="118744" y="5714"/>
                  </a:lnTo>
                  <a:lnTo>
                    <a:pt x="161289" y="0"/>
                  </a:lnTo>
                  <a:lnTo>
                    <a:pt x="2522854" y="0"/>
                  </a:lnTo>
                  <a:lnTo>
                    <a:pt x="2566034" y="5714"/>
                  </a:lnTo>
                  <a:lnTo>
                    <a:pt x="2604134" y="22225"/>
                  </a:lnTo>
                  <a:lnTo>
                    <a:pt x="2637154" y="47625"/>
                  </a:lnTo>
                  <a:lnTo>
                    <a:pt x="2661919" y="80009"/>
                  </a:lnTo>
                  <a:lnTo>
                    <a:pt x="2678429" y="118744"/>
                  </a:lnTo>
                  <a:lnTo>
                    <a:pt x="2684144" y="161289"/>
                  </a:lnTo>
                  <a:lnTo>
                    <a:pt x="2684144" y="1451609"/>
                  </a:lnTo>
                  <a:lnTo>
                    <a:pt x="2678429" y="1494789"/>
                  </a:lnTo>
                  <a:lnTo>
                    <a:pt x="2661919" y="1532889"/>
                  </a:lnTo>
                  <a:lnTo>
                    <a:pt x="2637154" y="1565909"/>
                  </a:lnTo>
                  <a:lnTo>
                    <a:pt x="2604134" y="1591309"/>
                  </a:lnTo>
                  <a:lnTo>
                    <a:pt x="2566034" y="1607184"/>
                  </a:lnTo>
                  <a:lnTo>
                    <a:pt x="2522854" y="1612900"/>
                  </a:lnTo>
                  <a:lnTo>
                    <a:pt x="161289" y="1612900"/>
                  </a:lnTo>
                  <a:lnTo>
                    <a:pt x="118744" y="1607184"/>
                  </a:lnTo>
                  <a:lnTo>
                    <a:pt x="80009" y="1591309"/>
                  </a:lnTo>
                  <a:lnTo>
                    <a:pt x="47625" y="1565909"/>
                  </a:lnTo>
                  <a:lnTo>
                    <a:pt x="22225" y="1532889"/>
                  </a:lnTo>
                  <a:lnTo>
                    <a:pt x="5714" y="1494789"/>
                  </a:lnTo>
                  <a:lnTo>
                    <a:pt x="0" y="1451609"/>
                  </a:lnTo>
                  <a:lnTo>
                    <a:pt x="0" y="161289"/>
                  </a:lnTo>
                  <a:close/>
                </a:path>
              </a:pathLst>
            </a:custGeom>
            <a:ln w="254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1060" y="3638550"/>
              <a:ext cx="1500504" cy="138048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944736" y="2618943"/>
            <a:ext cx="1724025" cy="83185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5080">
              <a:lnSpc>
                <a:spcPts val="2980"/>
              </a:lnSpc>
              <a:spcBef>
                <a:spcPts val="525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sent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2800" spc="-6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Backend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483"/>
            <a:ext cx="12192000" cy="627888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15644" y="1078230"/>
            <a:ext cx="2592070" cy="2303145"/>
            <a:chOff x="715644" y="1078230"/>
            <a:chExt cx="2592070" cy="2303145"/>
          </a:xfrm>
        </p:grpSpPr>
        <p:sp>
          <p:nvSpPr>
            <p:cNvPr id="4" name="object 4"/>
            <p:cNvSpPr/>
            <p:nvPr/>
          </p:nvSpPr>
          <p:spPr>
            <a:xfrm>
              <a:off x="1071244" y="1465580"/>
              <a:ext cx="347980" cy="1915795"/>
            </a:xfrm>
            <a:custGeom>
              <a:avLst/>
              <a:gdLst/>
              <a:ahLst/>
              <a:cxnLst/>
              <a:rect l="l" t="t" r="r" b="b"/>
              <a:pathLst>
                <a:path w="347980" h="1915795">
                  <a:moveTo>
                    <a:pt x="230505" y="0"/>
                  </a:moveTo>
                  <a:lnTo>
                    <a:pt x="0" y="13970"/>
                  </a:lnTo>
                  <a:lnTo>
                    <a:pt x="117475" y="1915795"/>
                  </a:lnTo>
                  <a:lnTo>
                    <a:pt x="347980" y="1901825"/>
                  </a:lnTo>
                  <a:lnTo>
                    <a:pt x="23050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8344" y="1090930"/>
              <a:ext cx="2566670" cy="1539875"/>
            </a:xfrm>
            <a:custGeom>
              <a:avLst/>
              <a:gdLst/>
              <a:ahLst/>
              <a:cxnLst/>
              <a:rect l="l" t="t" r="r" b="b"/>
              <a:pathLst>
                <a:path w="2566670" h="1539875">
                  <a:moveTo>
                    <a:pt x="2412365" y="0"/>
                  </a:moveTo>
                  <a:lnTo>
                    <a:pt x="154304" y="0"/>
                  </a:lnTo>
                  <a:lnTo>
                    <a:pt x="105410" y="8255"/>
                  </a:lnTo>
                  <a:lnTo>
                    <a:pt x="62864" y="29845"/>
                  </a:lnTo>
                  <a:lnTo>
                    <a:pt x="29845" y="63500"/>
                  </a:lnTo>
                  <a:lnTo>
                    <a:pt x="7620" y="105410"/>
                  </a:lnTo>
                  <a:lnTo>
                    <a:pt x="0" y="154305"/>
                  </a:lnTo>
                  <a:lnTo>
                    <a:pt x="0" y="1386205"/>
                  </a:lnTo>
                  <a:lnTo>
                    <a:pt x="7620" y="1435100"/>
                  </a:lnTo>
                  <a:lnTo>
                    <a:pt x="29845" y="1477010"/>
                  </a:lnTo>
                  <a:lnTo>
                    <a:pt x="62864" y="1510665"/>
                  </a:lnTo>
                  <a:lnTo>
                    <a:pt x="105410" y="1532255"/>
                  </a:lnTo>
                  <a:lnTo>
                    <a:pt x="154304" y="1539875"/>
                  </a:lnTo>
                  <a:lnTo>
                    <a:pt x="2412365" y="1539875"/>
                  </a:lnTo>
                  <a:lnTo>
                    <a:pt x="2461260" y="1532255"/>
                  </a:lnTo>
                  <a:lnTo>
                    <a:pt x="2503170" y="1510665"/>
                  </a:lnTo>
                  <a:lnTo>
                    <a:pt x="2536825" y="1477010"/>
                  </a:lnTo>
                  <a:lnTo>
                    <a:pt x="2558415" y="1435100"/>
                  </a:lnTo>
                  <a:lnTo>
                    <a:pt x="2566670" y="1386205"/>
                  </a:lnTo>
                  <a:lnTo>
                    <a:pt x="2566670" y="154305"/>
                  </a:lnTo>
                  <a:lnTo>
                    <a:pt x="2558415" y="105410"/>
                  </a:lnTo>
                  <a:lnTo>
                    <a:pt x="2536825" y="63500"/>
                  </a:lnTo>
                  <a:lnTo>
                    <a:pt x="2503170" y="29845"/>
                  </a:lnTo>
                  <a:lnTo>
                    <a:pt x="2461260" y="8255"/>
                  </a:lnTo>
                  <a:lnTo>
                    <a:pt x="241236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8344" y="1090930"/>
              <a:ext cx="2566670" cy="1539875"/>
            </a:xfrm>
            <a:custGeom>
              <a:avLst/>
              <a:gdLst/>
              <a:ahLst/>
              <a:cxnLst/>
              <a:rect l="l" t="t" r="r" b="b"/>
              <a:pathLst>
                <a:path w="2566670" h="1539875">
                  <a:moveTo>
                    <a:pt x="0" y="154305"/>
                  </a:moveTo>
                  <a:lnTo>
                    <a:pt x="7620" y="105410"/>
                  </a:lnTo>
                  <a:lnTo>
                    <a:pt x="29845" y="63500"/>
                  </a:lnTo>
                  <a:lnTo>
                    <a:pt x="62864" y="29845"/>
                  </a:lnTo>
                  <a:lnTo>
                    <a:pt x="105410" y="8255"/>
                  </a:lnTo>
                  <a:lnTo>
                    <a:pt x="154304" y="0"/>
                  </a:lnTo>
                  <a:lnTo>
                    <a:pt x="2412365" y="0"/>
                  </a:lnTo>
                  <a:lnTo>
                    <a:pt x="2461260" y="8255"/>
                  </a:lnTo>
                  <a:lnTo>
                    <a:pt x="2503170" y="29845"/>
                  </a:lnTo>
                  <a:lnTo>
                    <a:pt x="2536825" y="63500"/>
                  </a:lnTo>
                  <a:lnTo>
                    <a:pt x="2558415" y="105410"/>
                  </a:lnTo>
                  <a:lnTo>
                    <a:pt x="2566670" y="154305"/>
                  </a:lnTo>
                  <a:lnTo>
                    <a:pt x="2566670" y="1386205"/>
                  </a:lnTo>
                  <a:lnTo>
                    <a:pt x="2558415" y="1435100"/>
                  </a:lnTo>
                  <a:lnTo>
                    <a:pt x="2536825" y="1477010"/>
                  </a:lnTo>
                  <a:lnTo>
                    <a:pt x="2503170" y="1510665"/>
                  </a:lnTo>
                  <a:lnTo>
                    <a:pt x="2461260" y="1532255"/>
                  </a:lnTo>
                  <a:lnTo>
                    <a:pt x="2412365" y="1539875"/>
                  </a:lnTo>
                  <a:lnTo>
                    <a:pt x="154304" y="1539875"/>
                  </a:lnTo>
                  <a:lnTo>
                    <a:pt x="105410" y="1532255"/>
                  </a:lnTo>
                  <a:lnTo>
                    <a:pt x="62864" y="1510665"/>
                  </a:lnTo>
                  <a:lnTo>
                    <a:pt x="29845" y="1477010"/>
                  </a:lnTo>
                  <a:lnTo>
                    <a:pt x="7620" y="1435100"/>
                  </a:lnTo>
                  <a:lnTo>
                    <a:pt x="0" y="1386205"/>
                  </a:lnTo>
                  <a:lnTo>
                    <a:pt x="0" y="15430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715644" y="1075689"/>
            <a:ext cx="8425180" cy="5419725"/>
            <a:chOff x="715644" y="1075689"/>
            <a:chExt cx="8425180" cy="5419725"/>
          </a:xfrm>
        </p:grpSpPr>
        <p:sp>
          <p:nvSpPr>
            <p:cNvPr id="8" name="object 8"/>
            <p:cNvSpPr/>
            <p:nvPr/>
          </p:nvSpPr>
          <p:spPr>
            <a:xfrm>
              <a:off x="1183639" y="3474085"/>
              <a:ext cx="231140" cy="1931035"/>
            </a:xfrm>
            <a:custGeom>
              <a:avLst/>
              <a:gdLst/>
              <a:ahLst/>
              <a:cxnLst/>
              <a:rect l="l" t="t" r="r" b="b"/>
              <a:pathLst>
                <a:path w="231140" h="1931035">
                  <a:moveTo>
                    <a:pt x="231140" y="0"/>
                  </a:moveTo>
                  <a:lnTo>
                    <a:pt x="0" y="0"/>
                  </a:lnTo>
                  <a:lnTo>
                    <a:pt x="0" y="1931035"/>
                  </a:lnTo>
                  <a:lnTo>
                    <a:pt x="231140" y="1931035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8344" y="3004819"/>
              <a:ext cx="2566670" cy="1539875"/>
            </a:xfrm>
            <a:custGeom>
              <a:avLst/>
              <a:gdLst/>
              <a:ahLst/>
              <a:cxnLst/>
              <a:rect l="l" t="t" r="r" b="b"/>
              <a:pathLst>
                <a:path w="2566670" h="1539875">
                  <a:moveTo>
                    <a:pt x="2412365" y="0"/>
                  </a:moveTo>
                  <a:lnTo>
                    <a:pt x="154304" y="0"/>
                  </a:lnTo>
                  <a:lnTo>
                    <a:pt x="105410" y="7619"/>
                  </a:lnTo>
                  <a:lnTo>
                    <a:pt x="62864" y="29844"/>
                  </a:lnTo>
                  <a:lnTo>
                    <a:pt x="29845" y="62864"/>
                  </a:lnTo>
                  <a:lnTo>
                    <a:pt x="7620" y="105409"/>
                  </a:lnTo>
                  <a:lnTo>
                    <a:pt x="0" y="154304"/>
                  </a:lnTo>
                  <a:lnTo>
                    <a:pt x="0" y="1385569"/>
                  </a:lnTo>
                  <a:lnTo>
                    <a:pt x="7620" y="1434464"/>
                  </a:lnTo>
                  <a:lnTo>
                    <a:pt x="29845" y="1477009"/>
                  </a:lnTo>
                  <a:lnTo>
                    <a:pt x="62864" y="1510029"/>
                  </a:lnTo>
                  <a:lnTo>
                    <a:pt x="105410" y="1532254"/>
                  </a:lnTo>
                  <a:lnTo>
                    <a:pt x="154304" y="1539874"/>
                  </a:lnTo>
                  <a:lnTo>
                    <a:pt x="2412365" y="1539874"/>
                  </a:lnTo>
                  <a:lnTo>
                    <a:pt x="2461260" y="1532254"/>
                  </a:lnTo>
                  <a:lnTo>
                    <a:pt x="2503170" y="1510029"/>
                  </a:lnTo>
                  <a:lnTo>
                    <a:pt x="2536825" y="1477009"/>
                  </a:lnTo>
                  <a:lnTo>
                    <a:pt x="2558415" y="1434464"/>
                  </a:lnTo>
                  <a:lnTo>
                    <a:pt x="2566670" y="1385569"/>
                  </a:lnTo>
                  <a:lnTo>
                    <a:pt x="2566670" y="154304"/>
                  </a:lnTo>
                  <a:lnTo>
                    <a:pt x="2558415" y="105409"/>
                  </a:lnTo>
                  <a:lnTo>
                    <a:pt x="2536825" y="62864"/>
                  </a:lnTo>
                  <a:lnTo>
                    <a:pt x="2503170" y="29844"/>
                  </a:lnTo>
                  <a:lnTo>
                    <a:pt x="2461260" y="7619"/>
                  </a:lnTo>
                  <a:lnTo>
                    <a:pt x="241236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8344" y="3004819"/>
              <a:ext cx="2566670" cy="1539875"/>
            </a:xfrm>
            <a:custGeom>
              <a:avLst/>
              <a:gdLst/>
              <a:ahLst/>
              <a:cxnLst/>
              <a:rect l="l" t="t" r="r" b="b"/>
              <a:pathLst>
                <a:path w="2566670" h="1539875">
                  <a:moveTo>
                    <a:pt x="0" y="154304"/>
                  </a:moveTo>
                  <a:lnTo>
                    <a:pt x="7620" y="105409"/>
                  </a:lnTo>
                  <a:lnTo>
                    <a:pt x="29845" y="62864"/>
                  </a:lnTo>
                  <a:lnTo>
                    <a:pt x="62864" y="29844"/>
                  </a:lnTo>
                  <a:lnTo>
                    <a:pt x="105410" y="7619"/>
                  </a:lnTo>
                  <a:lnTo>
                    <a:pt x="154304" y="0"/>
                  </a:lnTo>
                  <a:lnTo>
                    <a:pt x="2412365" y="0"/>
                  </a:lnTo>
                  <a:lnTo>
                    <a:pt x="2461260" y="7619"/>
                  </a:lnTo>
                  <a:lnTo>
                    <a:pt x="2503170" y="29844"/>
                  </a:lnTo>
                  <a:lnTo>
                    <a:pt x="2536825" y="62864"/>
                  </a:lnTo>
                  <a:lnTo>
                    <a:pt x="2558415" y="105409"/>
                  </a:lnTo>
                  <a:lnTo>
                    <a:pt x="2566670" y="154304"/>
                  </a:lnTo>
                  <a:lnTo>
                    <a:pt x="2566670" y="1385569"/>
                  </a:lnTo>
                  <a:lnTo>
                    <a:pt x="2558415" y="1434464"/>
                  </a:lnTo>
                  <a:lnTo>
                    <a:pt x="2536825" y="1477009"/>
                  </a:lnTo>
                  <a:lnTo>
                    <a:pt x="2503170" y="1510029"/>
                  </a:lnTo>
                  <a:lnTo>
                    <a:pt x="2461260" y="1532254"/>
                  </a:lnTo>
                  <a:lnTo>
                    <a:pt x="2412365" y="1539874"/>
                  </a:lnTo>
                  <a:lnTo>
                    <a:pt x="154304" y="1539874"/>
                  </a:lnTo>
                  <a:lnTo>
                    <a:pt x="105410" y="1532254"/>
                  </a:lnTo>
                  <a:lnTo>
                    <a:pt x="62864" y="1510029"/>
                  </a:lnTo>
                  <a:lnTo>
                    <a:pt x="29845" y="1477009"/>
                  </a:lnTo>
                  <a:lnTo>
                    <a:pt x="7620" y="1434464"/>
                  </a:lnTo>
                  <a:lnTo>
                    <a:pt x="0" y="1385569"/>
                  </a:lnTo>
                  <a:lnTo>
                    <a:pt x="0" y="1543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49679" y="5203824"/>
              <a:ext cx="3269615" cy="231140"/>
            </a:xfrm>
            <a:custGeom>
              <a:avLst/>
              <a:gdLst/>
              <a:ahLst/>
              <a:cxnLst/>
              <a:rect l="l" t="t" r="r" b="b"/>
              <a:pathLst>
                <a:path w="3269615" h="231139">
                  <a:moveTo>
                    <a:pt x="3269615" y="0"/>
                  </a:moveTo>
                  <a:lnTo>
                    <a:pt x="0" y="0"/>
                  </a:lnTo>
                  <a:lnTo>
                    <a:pt x="0" y="231140"/>
                  </a:lnTo>
                  <a:lnTo>
                    <a:pt x="3269615" y="231140"/>
                  </a:lnTo>
                  <a:lnTo>
                    <a:pt x="326961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28344" y="4942839"/>
              <a:ext cx="2566670" cy="1539875"/>
            </a:xfrm>
            <a:custGeom>
              <a:avLst/>
              <a:gdLst/>
              <a:ahLst/>
              <a:cxnLst/>
              <a:rect l="l" t="t" r="r" b="b"/>
              <a:pathLst>
                <a:path w="2566670" h="1539875">
                  <a:moveTo>
                    <a:pt x="2412365" y="0"/>
                  </a:moveTo>
                  <a:lnTo>
                    <a:pt x="154304" y="0"/>
                  </a:lnTo>
                  <a:lnTo>
                    <a:pt x="105410" y="7620"/>
                  </a:lnTo>
                  <a:lnTo>
                    <a:pt x="62864" y="29845"/>
                  </a:lnTo>
                  <a:lnTo>
                    <a:pt x="29845" y="62865"/>
                  </a:lnTo>
                  <a:lnTo>
                    <a:pt x="7620" y="105410"/>
                  </a:lnTo>
                  <a:lnTo>
                    <a:pt x="0" y="153670"/>
                  </a:lnTo>
                  <a:lnTo>
                    <a:pt x="0" y="1385570"/>
                  </a:lnTo>
                  <a:lnTo>
                    <a:pt x="7620" y="1434465"/>
                  </a:lnTo>
                  <a:lnTo>
                    <a:pt x="29845" y="1477010"/>
                  </a:lnTo>
                  <a:lnTo>
                    <a:pt x="62864" y="1510030"/>
                  </a:lnTo>
                  <a:lnTo>
                    <a:pt x="105410" y="1531620"/>
                  </a:lnTo>
                  <a:lnTo>
                    <a:pt x="154304" y="1539875"/>
                  </a:lnTo>
                  <a:lnTo>
                    <a:pt x="2412365" y="1539875"/>
                  </a:lnTo>
                  <a:lnTo>
                    <a:pt x="2461260" y="1531620"/>
                  </a:lnTo>
                  <a:lnTo>
                    <a:pt x="2503170" y="1510030"/>
                  </a:lnTo>
                  <a:lnTo>
                    <a:pt x="2536825" y="1477010"/>
                  </a:lnTo>
                  <a:lnTo>
                    <a:pt x="2558415" y="1434465"/>
                  </a:lnTo>
                  <a:lnTo>
                    <a:pt x="2566670" y="1385570"/>
                  </a:lnTo>
                  <a:lnTo>
                    <a:pt x="2566670" y="153670"/>
                  </a:lnTo>
                  <a:lnTo>
                    <a:pt x="2558415" y="105410"/>
                  </a:lnTo>
                  <a:lnTo>
                    <a:pt x="2536825" y="62865"/>
                  </a:lnTo>
                  <a:lnTo>
                    <a:pt x="2503170" y="29845"/>
                  </a:lnTo>
                  <a:lnTo>
                    <a:pt x="2461260" y="7620"/>
                  </a:lnTo>
                  <a:lnTo>
                    <a:pt x="241236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8344" y="4942839"/>
              <a:ext cx="2566670" cy="1539875"/>
            </a:xfrm>
            <a:custGeom>
              <a:avLst/>
              <a:gdLst/>
              <a:ahLst/>
              <a:cxnLst/>
              <a:rect l="l" t="t" r="r" b="b"/>
              <a:pathLst>
                <a:path w="2566670" h="1539875">
                  <a:moveTo>
                    <a:pt x="0" y="153670"/>
                  </a:moveTo>
                  <a:lnTo>
                    <a:pt x="7620" y="105410"/>
                  </a:lnTo>
                  <a:lnTo>
                    <a:pt x="29845" y="62865"/>
                  </a:lnTo>
                  <a:lnTo>
                    <a:pt x="62864" y="29845"/>
                  </a:lnTo>
                  <a:lnTo>
                    <a:pt x="105410" y="7620"/>
                  </a:lnTo>
                  <a:lnTo>
                    <a:pt x="154304" y="0"/>
                  </a:lnTo>
                  <a:lnTo>
                    <a:pt x="2412365" y="0"/>
                  </a:lnTo>
                  <a:lnTo>
                    <a:pt x="2461260" y="7620"/>
                  </a:lnTo>
                  <a:lnTo>
                    <a:pt x="2503170" y="29845"/>
                  </a:lnTo>
                  <a:lnTo>
                    <a:pt x="2536825" y="62865"/>
                  </a:lnTo>
                  <a:lnTo>
                    <a:pt x="2558415" y="105410"/>
                  </a:lnTo>
                  <a:lnTo>
                    <a:pt x="2566670" y="153670"/>
                  </a:lnTo>
                  <a:lnTo>
                    <a:pt x="2566670" y="1385570"/>
                  </a:lnTo>
                  <a:lnTo>
                    <a:pt x="2558415" y="1434465"/>
                  </a:lnTo>
                  <a:lnTo>
                    <a:pt x="2536825" y="1477010"/>
                  </a:lnTo>
                  <a:lnTo>
                    <a:pt x="2503170" y="1510030"/>
                  </a:lnTo>
                  <a:lnTo>
                    <a:pt x="2461260" y="1531620"/>
                  </a:lnTo>
                  <a:lnTo>
                    <a:pt x="2412365" y="1539875"/>
                  </a:lnTo>
                  <a:lnTo>
                    <a:pt x="154304" y="1539875"/>
                  </a:lnTo>
                  <a:lnTo>
                    <a:pt x="105410" y="1531620"/>
                  </a:lnTo>
                  <a:lnTo>
                    <a:pt x="62864" y="1510030"/>
                  </a:lnTo>
                  <a:lnTo>
                    <a:pt x="29845" y="1477010"/>
                  </a:lnTo>
                  <a:lnTo>
                    <a:pt x="7620" y="1434465"/>
                  </a:lnTo>
                  <a:lnTo>
                    <a:pt x="0" y="1385570"/>
                  </a:lnTo>
                  <a:lnTo>
                    <a:pt x="0" y="15367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10379" y="3458844"/>
              <a:ext cx="327660" cy="1862455"/>
            </a:xfrm>
            <a:custGeom>
              <a:avLst/>
              <a:gdLst/>
              <a:ahLst/>
              <a:cxnLst/>
              <a:rect l="l" t="t" r="r" b="b"/>
              <a:pathLst>
                <a:path w="327660" h="1862454">
                  <a:moveTo>
                    <a:pt x="230505" y="0"/>
                  </a:moveTo>
                  <a:lnTo>
                    <a:pt x="0" y="12064"/>
                  </a:lnTo>
                  <a:lnTo>
                    <a:pt x="97155" y="1862454"/>
                  </a:lnTo>
                  <a:lnTo>
                    <a:pt x="327660" y="1850389"/>
                  </a:lnTo>
                  <a:lnTo>
                    <a:pt x="230505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04944" y="4942839"/>
              <a:ext cx="2566035" cy="1539875"/>
            </a:xfrm>
            <a:custGeom>
              <a:avLst/>
              <a:gdLst/>
              <a:ahLst/>
              <a:cxnLst/>
              <a:rect l="l" t="t" r="r" b="b"/>
              <a:pathLst>
                <a:path w="2566034" h="1539875">
                  <a:moveTo>
                    <a:pt x="2412365" y="0"/>
                  </a:moveTo>
                  <a:lnTo>
                    <a:pt x="153669" y="0"/>
                  </a:lnTo>
                  <a:lnTo>
                    <a:pt x="105409" y="7620"/>
                  </a:lnTo>
                  <a:lnTo>
                    <a:pt x="62864" y="29845"/>
                  </a:lnTo>
                  <a:lnTo>
                    <a:pt x="29844" y="62865"/>
                  </a:lnTo>
                  <a:lnTo>
                    <a:pt x="7619" y="105410"/>
                  </a:lnTo>
                  <a:lnTo>
                    <a:pt x="0" y="153670"/>
                  </a:lnTo>
                  <a:lnTo>
                    <a:pt x="0" y="1385570"/>
                  </a:lnTo>
                  <a:lnTo>
                    <a:pt x="7619" y="1434465"/>
                  </a:lnTo>
                  <a:lnTo>
                    <a:pt x="29844" y="1477010"/>
                  </a:lnTo>
                  <a:lnTo>
                    <a:pt x="62864" y="1510030"/>
                  </a:lnTo>
                  <a:lnTo>
                    <a:pt x="105409" y="1531620"/>
                  </a:lnTo>
                  <a:lnTo>
                    <a:pt x="153669" y="1539875"/>
                  </a:lnTo>
                  <a:lnTo>
                    <a:pt x="2412365" y="1539875"/>
                  </a:lnTo>
                  <a:lnTo>
                    <a:pt x="2461259" y="1531620"/>
                  </a:lnTo>
                  <a:lnTo>
                    <a:pt x="2503170" y="1510030"/>
                  </a:lnTo>
                  <a:lnTo>
                    <a:pt x="2536825" y="1477010"/>
                  </a:lnTo>
                  <a:lnTo>
                    <a:pt x="2558414" y="1434465"/>
                  </a:lnTo>
                  <a:lnTo>
                    <a:pt x="2566034" y="1385570"/>
                  </a:lnTo>
                  <a:lnTo>
                    <a:pt x="2566034" y="153670"/>
                  </a:lnTo>
                  <a:lnTo>
                    <a:pt x="2558414" y="105410"/>
                  </a:lnTo>
                  <a:lnTo>
                    <a:pt x="2536825" y="62865"/>
                  </a:lnTo>
                  <a:lnTo>
                    <a:pt x="2503170" y="29845"/>
                  </a:lnTo>
                  <a:lnTo>
                    <a:pt x="2461259" y="7620"/>
                  </a:lnTo>
                  <a:lnTo>
                    <a:pt x="241236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04944" y="4942839"/>
              <a:ext cx="2566035" cy="1539875"/>
            </a:xfrm>
            <a:custGeom>
              <a:avLst/>
              <a:gdLst/>
              <a:ahLst/>
              <a:cxnLst/>
              <a:rect l="l" t="t" r="r" b="b"/>
              <a:pathLst>
                <a:path w="2566034" h="1539875">
                  <a:moveTo>
                    <a:pt x="0" y="153670"/>
                  </a:moveTo>
                  <a:lnTo>
                    <a:pt x="7619" y="105410"/>
                  </a:lnTo>
                  <a:lnTo>
                    <a:pt x="29844" y="62865"/>
                  </a:lnTo>
                  <a:lnTo>
                    <a:pt x="62864" y="29845"/>
                  </a:lnTo>
                  <a:lnTo>
                    <a:pt x="105409" y="7620"/>
                  </a:lnTo>
                  <a:lnTo>
                    <a:pt x="153669" y="0"/>
                  </a:lnTo>
                  <a:lnTo>
                    <a:pt x="2412365" y="0"/>
                  </a:lnTo>
                  <a:lnTo>
                    <a:pt x="2461259" y="7620"/>
                  </a:lnTo>
                  <a:lnTo>
                    <a:pt x="2503170" y="29845"/>
                  </a:lnTo>
                  <a:lnTo>
                    <a:pt x="2536825" y="62865"/>
                  </a:lnTo>
                  <a:lnTo>
                    <a:pt x="2558414" y="105410"/>
                  </a:lnTo>
                  <a:lnTo>
                    <a:pt x="2566034" y="153670"/>
                  </a:lnTo>
                  <a:lnTo>
                    <a:pt x="2566034" y="1385570"/>
                  </a:lnTo>
                  <a:lnTo>
                    <a:pt x="2558414" y="1434465"/>
                  </a:lnTo>
                  <a:lnTo>
                    <a:pt x="2536825" y="1477010"/>
                  </a:lnTo>
                  <a:lnTo>
                    <a:pt x="2503170" y="1510030"/>
                  </a:lnTo>
                  <a:lnTo>
                    <a:pt x="2461259" y="1531620"/>
                  </a:lnTo>
                  <a:lnTo>
                    <a:pt x="2412365" y="1539875"/>
                  </a:lnTo>
                  <a:lnTo>
                    <a:pt x="153669" y="1539875"/>
                  </a:lnTo>
                  <a:lnTo>
                    <a:pt x="105409" y="1531620"/>
                  </a:lnTo>
                  <a:lnTo>
                    <a:pt x="62864" y="1510030"/>
                  </a:lnTo>
                  <a:lnTo>
                    <a:pt x="29844" y="1477010"/>
                  </a:lnTo>
                  <a:lnTo>
                    <a:pt x="7619" y="1434465"/>
                  </a:lnTo>
                  <a:lnTo>
                    <a:pt x="0" y="1385570"/>
                  </a:lnTo>
                  <a:lnTo>
                    <a:pt x="0" y="15367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28160" y="1413509"/>
              <a:ext cx="1280160" cy="2101850"/>
            </a:xfrm>
            <a:custGeom>
              <a:avLst/>
              <a:gdLst/>
              <a:ahLst/>
              <a:cxnLst/>
              <a:rect l="l" t="t" r="r" b="b"/>
              <a:pathLst>
                <a:path w="1280160" h="2101850">
                  <a:moveTo>
                    <a:pt x="1076960" y="0"/>
                  </a:moveTo>
                  <a:lnTo>
                    <a:pt x="0" y="1991994"/>
                  </a:lnTo>
                  <a:lnTo>
                    <a:pt x="203200" y="2101850"/>
                  </a:lnTo>
                  <a:lnTo>
                    <a:pt x="1280160" y="109854"/>
                  </a:lnTo>
                  <a:lnTo>
                    <a:pt x="107696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08424" y="3084829"/>
              <a:ext cx="2566670" cy="1539875"/>
            </a:xfrm>
            <a:custGeom>
              <a:avLst/>
              <a:gdLst/>
              <a:ahLst/>
              <a:cxnLst/>
              <a:rect l="l" t="t" r="r" b="b"/>
              <a:pathLst>
                <a:path w="2566670" h="1539875">
                  <a:moveTo>
                    <a:pt x="2412365" y="0"/>
                  </a:moveTo>
                  <a:lnTo>
                    <a:pt x="154304" y="0"/>
                  </a:lnTo>
                  <a:lnTo>
                    <a:pt x="105410" y="7620"/>
                  </a:lnTo>
                  <a:lnTo>
                    <a:pt x="62864" y="29845"/>
                  </a:lnTo>
                  <a:lnTo>
                    <a:pt x="29845" y="62865"/>
                  </a:lnTo>
                  <a:lnTo>
                    <a:pt x="7620" y="105410"/>
                  </a:lnTo>
                  <a:lnTo>
                    <a:pt x="0" y="154305"/>
                  </a:lnTo>
                  <a:lnTo>
                    <a:pt x="0" y="1386205"/>
                  </a:lnTo>
                  <a:lnTo>
                    <a:pt x="7620" y="1434465"/>
                  </a:lnTo>
                  <a:lnTo>
                    <a:pt x="29845" y="1477010"/>
                  </a:lnTo>
                  <a:lnTo>
                    <a:pt x="62864" y="1510030"/>
                  </a:lnTo>
                  <a:lnTo>
                    <a:pt x="105410" y="1532255"/>
                  </a:lnTo>
                  <a:lnTo>
                    <a:pt x="154304" y="1539875"/>
                  </a:lnTo>
                  <a:lnTo>
                    <a:pt x="2412365" y="1539875"/>
                  </a:lnTo>
                  <a:lnTo>
                    <a:pt x="2461260" y="1532255"/>
                  </a:lnTo>
                  <a:lnTo>
                    <a:pt x="2503170" y="1510030"/>
                  </a:lnTo>
                  <a:lnTo>
                    <a:pt x="2536825" y="1477010"/>
                  </a:lnTo>
                  <a:lnTo>
                    <a:pt x="2558415" y="1434465"/>
                  </a:lnTo>
                  <a:lnTo>
                    <a:pt x="2566670" y="1386205"/>
                  </a:lnTo>
                  <a:lnTo>
                    <a:pt x="2566670" y="154305"/>
                  </a:lnTo>
                  <a:lnTo>
                    <a:pt x="2558415" y="105410"/>
                  </a:lnTo>
                  <a:lnTo>
                    <a:pt x="2536825" y="62865"/>
                  </a:lnTo>
                  <a:lnTo>
                    <a:pt x="2503170" y="29845"/>
                  </a:lnTo>
                  <a:lnTo>
                    <a:pt x="2461260" y="7620"/>
                  </a:lnTo>
                  <a:lnTo>
                    <a:pt x="241236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08424" y="3084829"/>
              <a:ext cx="2566670" cy="1539875"/>
            </a:xfrm>
            <a:custGeom>
              <a:avLst/>
              <a:gdLst/>
              <a:ahLst/>
              <a:cxnLst/>
              <a:rect l="l" t="t" r="r" b="b"/>
              <a:pathLst>
                <a:path w="2566670" h="1539875">
                  <a:moveTo>
                    <a:pt x="0" y="154305"/>
                  </a:moveTo>
                  <a:lnTo>
                    <a:pt x="7620" y="105410"/>
                  </a:lnTo>
                  <a:lnTo>
                    <a:pt x="29845" y="62865"/>
                  </a:lnTo>
                  <a:lnTo>
                    <a:pt x="62864" y="29845"/>
                  </a:lnTo>
                  <a:lnTo>
                    <a:pt x="105410" y="7620"/>
                  </a:lnTo>
                  <a:lnTo>
                    <a:pt x="154304" y="0"/>
                  </a:lnTo>
                  <a:lnTo>
                    <a:pt x="2412365" y="0"/>
                  </a:lnTo>
                  <a:lnTo>
                    <a:pt x="2461260" y="7620"/>
                  </a:lnTo>
                  <a:lnTo>
                    <a:pt x="2503170" y="29845"/>
                  </a:lnTo>
                  <a:lnTo>
                    <a:pt x="2536825" y="62865"/>
                  </a:lnTo>
                  <a:lnTo>
                    <a:pt x="2558415" y="105410"/>
                  </a:lnTo>
                  <a:lnTo>
                    <a:pt x="2566670" y="154305"/>
                  </a:lnTo>
                  <a:lnTo>
                    <a:pt x="2566670" y="1386205"/>
                  </a:lnTo>
                  <a:lnTo>
                    <a:pt x="2558415" y="1434465"/>
                  </a:lnTo>
                  <a:lnTo>
                    <a:pt x="2536825" y="1477010"/>
                  </a:lnTo>
                  <a:lnTo>
                    <a:pt x="2503170" y="1510030"/>
                  </a:lnTo>
                  <a:lnTo>
                    <a:pt x="2461260" y="1532255"/>
                  </a:lnTo>
                  <a:lnTo>
                    <a:pt x="2412365" y="1539875"/>
                  </a:lnTo>
                  <a:lnTo>
                    <a:pt x="154304" y="1539875"/>
                  </a:lnTo>
                  <a:lnTo>
                    <a:pt x="105410" y="1532255"/>
                  </a:lnTo>
                  <a:lnTo>
                    <a:pt x="62864" y="1510030"/>
                  </a:lnTo>
                  <a:lnTo>
                    <a:pt x="29845" y="1477010"/>
                  </a:lnTo>
                  <a:lnTo>
                    <a:pt x="7620" y="1434465"/>
                  </a:lnTo>
                  <a:lnTo>
                    <a:pt x="0" y="1386205"/>
                  </a:lnTo>
                  <a:lnTo>
                    <a:pt x="0" y="15430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04815" y="1353184"/>
              <a:ext cx="3636010" cy="272415"/>
            </a:xfrm>
            <a:custGeom>
              <a:avLst/>
              <a:gdLst/>
              <a:ahLst/>
              <a:cxnLst/>
              <a:rect l="l" t="t" r="r" b="b"/>
              <a:pathLst>
                <a:path w="3636009" h="272415">
                  <a:moveTo>
                    <a:pt x="2539" y="0"/>
                  </a:moveTo>
                  <a:lnTo>
                    <a:pt x="0" y="231139"/>
                  </a:lnTo>
                  <a:lnTo>
                    <a:pt x="3633469" y="272414"/>
                  </a:lnTo>
                  <a:lnTo>
                    <a:pt x="3636010" y="41910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88560" y="1088389"/>
              <a:ext cx="2566670" cy="1539875"/>
            </a:xfrm>
            <a:custGeom>
              <a:avLst/>
              <a:gdLst/>
              <a:ahLst/>
              <a:cxnLst/>
              <a:rect l="l" t="t" r="r" b="b"/>
              <a:pathLst>
                <a:path w="2566670" h="1539875">
                  <a:moveTo>
                    <a:pt x="2412365" y="0"/>
                  </a:moveTo>
                  <a:lnTo>
                    <a:pt x="153669" y="0"/>
                  </a:lnTo>
                  <a:lnTo>
                    <a:pt x="105410" y="8255"/>
                  </a:lnTo>
                  <a:lnTo>
                    <a:pt x="62864" y="29845"/>
                  </a:lnTo>
                  <a:lnTo>
                    <a:pt x="29844" y="63500"/>
                  </a:lnTo>
                  <a:lnTo>
                    <a:pt x="7619" y="105410"/>
                  </a:lnTo>
                  <a:lnTo>
                    <a:pt x="0" y="154305"/>
                  </a:lnTo>
                  <a:lnTo>
                    <a:pt x="0" y="1386205"/>
                  </a:lnTo>
                  <a:lnTo>
                    <a:pt x="7619" y="1435100"/>
                  </a:lnTo>
                  <a:lnTo>
                    <a:pt x="29844" y="1477010"/>
                  </a:lnTo>
                  <a:lnTo>
                    <a:pt x="62864" y="1510664"/>
                  </a:lnTo>
                  <a:lnTo>
                    <a:pt x="105410" y="1532255"/>
                  </a:lnTo>
                  <a:lnTo>
                    <a:pt x="153669" y="1539875"/>
                  </a:lnTo>
                  <a:lnTo>
                    <a:pt x="2412365" y="1539875"/>
                  </a:lnTo>
                  <a:lnTo>
                    <a:pt x="2461260" y="1532255"/>
                  </a:lnTo>
                  <a:lnTo>
                    <a:pt x="2503169" y="1510664"/>
                  </a:lnTo>
                  <a:lnTo>
                    <a:pt x="2536824" y="1477010"/>
                  </a:lnTo>
                  <a:lnTo>
                    <a:pt x="2558415" y="1435100"/>
                  </a:lnTo>
                  <a:lnTo>
                    <a:pt x="2566669" y="1386205"/>
                  </a:lnTo>
                  <a:lnTo>
                    <a:pt x="2566669" y="154305"/>
                  </a:lnTo>
                  <a:lnTo>
                    <a:pt x="2558415" y="105410"/>
                  </a:lnTo>
                  <a:lnTo>
                    <a:pt x="2536824" y="63500"/>
                  </a:lnTo>
                  <a:lnTo>
                    <a:pt x="2503169" y="29845"/>
                  </a:lnTo>
                  <a:lnTo>
                    <a:pt x="2461260" y="8255"/>
                  </a:lnTo>
                  <a:lnTo>
                    <a:pt x="241236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988560" y="1088389"/>
              <a:ext cx="2566670" cy="1539875"/>
            </a:xfrm>
            <a:custGeom>
              <a:avLst/>
              <a:gdLst/>
              <a:ahLst/>
              <a:cxnLst/>
              <a:rect l="l" t="t" r="r" b="b"/>
              <a:pathLst>
                <a:path w="2566670" h="1539875">
                  <a:moveTo>
                    <a:pt x="0" y="154305"/>
                  </a:moveTo>
                  <a:lnTo>
                    <a:pt x="7619" y="105410"/>
                  </a:lnTo>
                  <a:lnTo>
                    <a:pt x="29844" y="63500"/>
                  </a:lnTo>
                  <a:lnTo>
                    <a:pt x="62864" y="29845"/>
                  </a:lnTo>
                  <a:lnTo>
                    <a:pt x="105410" y="8255"/>
                  </a:lnTo>
                  <a:lnTo>
                    <a:pt x="153669" y="0"/>
                  </a:lnTo>
                  <a:lnTo>
                    <a:pt x="2412365" y="0"/>
                  </a:lnTo>
                  <a:lnTo>
                    <a:pt x="2461260" y="8255"/>
                  </a:lnTo>
                  <a:lnTo>
                    <a:pt x="2503169" y="29845"/>
                  </a:lnTo>
                  <a:lnTo>
                    <a:pt x="2536824" y="63500"/>
                  </a:lnTo>
                  <a:lnTo>
                    <a:pt x="2558415" y="105410"/>
                  </a:lnTo>
                  <a:lnTo>
                    <a:pt x="2566669" y="154305"/>
                  </a:lnTo>
                  <a:lnTo>
                    <a:pt x="2566669" y="1386205"/>
                  </a:lnTo>
                  <a:lnTo>
                    <a:pt x="2558415" y="1435100"/>
                  </a:lnTo>
                  <a:lnTo>
                    <a:pt x="2536824" y="1477010"/>
                  </a:lnTo>
                  <a:lnTo>
                    <a:pt x="2503169" y="1510664"/>
                  </a:lnTo>
                  <a:lnTo>
                    <a:pt x="2461260" y="1532255"/>
                  </a:lnTo>
                  <a:lnTo>
                    <a:pt x="2412365" y="1539875"/>
                  </a:lnTo>
                  <a:lnTo>
                    <a:pt x="153669" y="1539875"/>
                  </a:lnTo>
                  <a:lnTo>
                    <a:pt x="105410" y="1532255"/>
                  </a:lnTo>
                  <a:lnTo>
                    <a:pt x="62864" y="1510664"/>
                  </a:lnTo>
                  <a:lnTo>
                    <a:pt x="29844" y="1477010"/>
                  </a:lnTo>
                  <a:lnTo>
                    <a:pt x="7619" y="1435100"/>
                  </a:lnTo>
                  <a:lnTo>
                    <a:pt x="0" y="1386205"/>
                  </a:lnTo>
                  <a:lnTo>
                    <a:pt x="0" y="15430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8613775" y="1121410"/>
            <a:ext cx="3501390" cy="5371465"/>
            <a:chOff x="8613775" y="1121410"/>
            <a:chExt cx="3501390" cy="5371465"/>
          </a:xfrm>
        </p:grpSpPr>
        <p:sp>
          <p:nvSpPr>
            <p:cNvPr id="24" name="object 24"/>
            <p:cNvSpPr/>
            <p:nvPr/>
          </p:nvSpPr>
          <p:spPr>
            <a:xfrm>
              <a:off x="9999344" y="1837055"/>
              <a:ext cx="1139825" cy="1410335"/>
            </a:xfrm>
            <a:custGeom>
              <a:avLst/>
              <a:gdLst/>
              <a:ahLst/>
              <a:cxnLst/>
              <a:rect l="l" t="t" r="r" b="b"/>
              <a:pathLst>
                <a:path w="1139825" h="1410335">
                  <a:moveTo>
                    <a:pt x="184784" y="0"/>
                  </a:moveTo>
                  <a:lnTo>
                    <a:pt x="0" y="138430"/>
                  </a:lnTo>
                  <a:lnTo>
                    <a:pt x="955039" y="1410335"/>
                  </a:lnTo>
                  <a:lnTo>
                    <a:pt x="1139825" y="1271905"/>
                  </a:lnTo>
                  <a:lnTo>
                    <a:pt x="18478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626475" y="1134110"/>
              <a:ext cx="2566670" cy="1539875"/>
            </a:xfrm>
            <a:custGeom>
              <a:avLst/>
              <a:gdLst/>
              <a:ahLst/>
              <a:cxnLst/>
              <a:rect l="l" t="t" r="r" b="b"/>
              <a:pathLst>
                <a:path w="2566670" h="1539875">
                  <a:moveTo>
                    <a:pt x="2413000" y="0"/>
                  </a:moveTo>
                  <a:lnTo>
                    <a:pt x="154304" y="0"/>
                  </a:lnTo>
                  <a:lnTo>
                    <a:pt x="105409" y="8254"/>
                  </a:lnTo>
                  <a:lnTo>
                    <a:pt x="63500" y="29844"/>
                  </a:lnTo>
                  <a:lnTo>
                    <a:pt x="29845" y="62864"/>
                  </a:lnTo>
                  <a:lnTo>
                    <a:pt x="8254" y="105410"/>
                  </a:lnTo>
                  <a:lnTo>
                    <a:pt x="0" y="154304"/>
                  </a:lnTo>
                  <a:lnTo>
                    <a:pt x="0" y="1386204"/>
                  </a:lnTo>
                  <a:lnTo>
                    <a:pt x="8254" y="1434464"/>
                  </a:lnTo>
                  <a:lnTo>
                    <a:pt x="29845" y="1477010"/>
                  </a:lnTo>
                  <a:lnTo>
                    <a:pt x="63500" y="1510029"/>
                  </a:lnTo>
                  <a:lnTo>
                    <a:pt x="105409" y="1532254"/>
                  </a:lnTo>
                  <a:lnTo>
                    <a:pt x="154304" y="1539875"/>
                  </a:lnTo>
                  <a:lnTo>
                    <a:pt x="2413000" y="1539875"/>
                  </a:lnTo>
                  <a:lnTo>
                    <a:pt x="2461259" y="1532254"/>
                  </a:lnTo>
                  <a:lnTo>
                    <a:pt x="2503804" y="1510029"/>
                  </a:lnTo>
                  <a:lnTo>
                    <a:pt x="2536825" y="1477010"/>
                  </a:lnTo>
                  <a:lnTo>
                    <a:pt x="2559050" y="1434464"/>
                  </a:lnTo>
                  <a:lnTo>
                    <a:pt x="2566670" y="1386204"/>
                  </a:lnTo>
                  <a:lnTo>
                    <a:pt x="2566670" y="154304"/>
                  </a:lnTo>
                  <a:lnTo>
                    <a:pt x="2559050" y="105410"/>
                  </a:lnTo>
                  <a:lnTo>
                    <a:pt x="2536825" y="62864"/>
                  </a:lnTo>
                  <a:lnTo>
                    <a:pt x="2503804" y="29844"/>
                  </a:lnTo>
                  <a:lnTo>
                    <a:pt x="2461259" y="8254"/>
                  </a:lnTo>
                  <a:lnTo>
                    <a:pt x="2413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626475" y="1134110"/>
              <a:ext cx="2566670" cy="1539875"/>
            </a:xfrm>
            <a:custGeom>
              <a:avLst/>
              <a:gdLst/>
              <a:ahLst/>
              <a:cxnLst/>
              <a:rect l="l" t="t" r="r" b="b"/>
              <a:pathLst>
                <a:path w="2566670" h="1539875">
                  <a:moveTo>
                    <a:pt x="0" y="154304"/>
                  </a:moveTo>
                  <a:lnTo>
                    <a:pt x="8254" y="105410"/>
                  </a:lnTo>
                  <a:lnTo>
                    <a:pt x="29845" y="62864"/>
                  </a:lnTo>
                  <a:lnTo>
                    <a:pt x="63500" y="29844"/>
                  </a:lnTo>
                  <a:lnTo>
                    <a:pt x="105409" y="8254"/>
                  </a:lnTo>
                  <a:lnTo>
                    <a:pt x="154304" y="0"/>
                  </a:lnTo>
                  <a:lnTo>
                    <a:pt x="2413000" y="0"/>
                  </a:lnTo>
                  <a:lnTo>
                    <a:pt x="2461259" y="8254"/>
                  </a:lnTo>
                  <a:lnTo>
                    <a:pt x="2503804" y="29844"/>
                  </a:lnTo>
                  <a:lnTo>
                    <a:pt x="2536825" y="62864"/>
                  </a:lnTo>
                  <a:lnTo>
                    <a:pt x="2559050" y="105410"/>
                  </a:lnTo>
                  <a:lnTo>
                    <a:pt x="2566670" y="154304"/>
                  </a:lnTo>
                  <a:lnTo>
                    <a:pt x="2566670" y="1386204"/>
                  </a:lnTo>
                  <a:lnTo>
                    <a:pt x="2559050" y="1434464"/>
                  </a:lnTo>
                  <a:lnTo>
                    <a:pt x="2536825" y="1477010"/>
                  </a:lnTo>
                  <a:lnTo>
                    <a:pt x="2503804" y="1510029"/>
                  </a:lnTo>
                  <a:lnTo>
                    <a:pt x="2461259" y="1532254"/>
                  </a:lnTo>
                  <a:lnTo>
                    <a:pt x="2413000" y="1539875"/>
                  </a:lnTo>
                  <a:lnTo>
                    <a:pt x="154304" y="1539875"/>
                  </a:lnTo>
                  <a:lnTo>
                    <a:pt x="105409" y="1532254"/>
                  </a:lnTo>
                  <a:lnTo>
                    <a:pt x="63500" y="1510029"/>
                  </a:lnTo>
                  <a:lnTo>
                    <a:pt x="29845" y="1477010"/>
                  </a:lnTo>
                  <a:lnTo>
                    <a:pt x="8254" y="1434464"/>
                  </a:lnTo>
                  <a:lnTo>
                    <a:pt x="0" y="1386204"/>
                  </a:lnTo>
                  <a:lnTo>
                    <a:pt x="0" y="1543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003279" y="3084830"/>
              <a:ext cx="316865" cy="2590165"/>
            </a:xfrm>
            <a:custGeom>
              <a:avLst/>
              <a:gdLst/>
              <a:ahLst/>
              <a:cxnLst/>
              <a:rect l="l" t="t" r="r" b="b"/>
              <a:pathLst>
                <a:path w="316865" h="2590165">
                  <a:moveTo>
                    <a:pt x="316865" y="0"/>
                  </a:moveTo>
                  <a:lnTo>
                    <a:pt x="0" y="0"/>
                  </a:lnTo>
                  <a:lnTo>
                    <a:pt x="0" y="2590165"/>
                  </a:lnTo>
                  <a:lnTo>
                    <a:pt x="316865" y="2590165"/>
                  </a:lnTo>
                  <a:lnTo>
                    <a:pt x="31686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535794" y="4940300"/>
              <a:ext cx="2566670" cy="1539875"/>
            </a:xfrm>
            <a:custGeom>
              <a:avLst/>
              <a:gdLst/>
              <a:ahLst/>
              <a:cxnLst/>
              <a:rect l="l" t="t" r="r" b="b"/>
              <a:pathLst>
                <a:path w="2566670" h="1539875">
                  <a:moveTo>
                    <a:pt x="2412364" y="0"/>
                  </a:moveTo>
                  <a:lnTo>
                    <a:pt x="154304" y="0"/>
                  </a:lnTo>
                  <a:lnTo>
                    <a:pt x="105409" y="7619"/>
                  </a:lnTo>
                  <a:lnTo>
                    <a:pt x="62864" y="29844"/>
                  </a:lnTo>
                  <a:lnTo>
                    <a:pt x="29845" y="62864"/>
                  </a:lnTo>
                  <a:lnTo>
                    <a:pt x="8254" y="105410"/>
                  </a:lnTo>
                  <a:lnTo>
                    <a:pt x="0" y="153669"/>
                  </a:lnTo>
                  <a:lnTo>
                    <a:pt x="0" y="1385570"/>
                  </a:lnTo>
                  <a:lnTo>
                    <a:pt x="8254" y="1434465"/>
                  </a:lnTo>
                  <a:lnTo>
                    <a:pt x="29845" y="1477010"/>
                  </a:lnTo>
                  <a:lnTo>
                    <a:pt x="62864" y="1510030"/>
                  </a:lnTo>
                  <a:lnTo>
                    <a:pt x="105409" y="1531620"/>
                  </a:lnTo>
                  <a:lnTo>
                    <a:pt x="154304" y="1539875"/>
                  </a:lnTo>
                  <a:lnTo>
                    <a:pt x="2412364" y="1539875"/>
                  </a:lnTo>
                  <a:lnTo>
                    <a:pt x="2461259" y="1531620"/>
                  </a:lnTo>
                  <a:lnTo>
                    <a:pt x="2503804" y="1510030"/>
                  </a:lnTo>
                  <a:lnTo>
                    <a:pt x="2536825" y="1477010"/>
                  </a:lnTo>
                  <a:lnTo>
                    <a:pt x="2558414" y="1434465"/>
                  </a:lnTo>
                  <a:lnTo>
                    <a:pt x="2566670" y="1385570"/>
                  </a:lnTo>
                  <a:lnTo>
                    <a:pt x="2566670" y="153669"/>
                  </a:lnTo>
                  <a:lnTo>
                    <a:pt x="2558414" y="105410"/>
                  </a:lnTo>
                  <a:lnTo>
                    <a:pt x="2536825" y="62864"/>
                  </a:lnTo>
                  <a:lnTo>
                    <a:pt x="2503804" y="29844"/>
                  </a:lnTo>
                  <a:lnTo>
                    <a:pt x="2461259" y="7619"/>
                  </a:lnTo>
                  <a:lnTo>
                    <a:pt x="241236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535794" y="4940300"/>
              <a:ext cx="2566670" cy="1539875"/>
            </a:xfrm>
            <a:custGeom>
              <a:avLst/>
              <a:gdLst/>
              <a:ahLst/>
              <a:cxnLst/>
              <a:rect l="l" t="t" r="r" b="b"/>
              <a:pathLst>
                <a:path w="2566670" h="1539875">
                  <a:moveTo>
                    <a:pt x="0" y="153669"/>
                  </a:moveTo>
                  <a:lnTo>
                    <a:pt x="8254" y="105410"/>
                  </a:lnTo>
                  <a:lnTo>
                    <a:pt x="29845" y="62864"/>
                  </a:lnTo>
                  <a:lnTo>
                    <a:pt x="62864" y="29844"/>
                  </a:lnTo>
                  <a:lnTo>
                    <a:pt x="105409" y="7619"/>
                  </a:lnTo>
                  <a:lnTo>
                    <a:pt x="154304" y="0"/>
                  </a:lnTo>
                  <a:lnTo>
                    <a:pt x="2412364" y="0"/>
                  </a:lnTo>
                  <a:lnTo>
                    <a:pt x="2461259" y="7619"/>
                  </a:lnTo>
                  <a:lnTo>
                    <a:pt x="2503804" y="29844"/>
                  </a:lnTo>
                  <a:lnTo>
                    <a:pt x="2536825" y="62864"/>
                  </a:lnTo>
                  <a:lnTo>
                    <a:pt x="2558414" y="105410"/>
                  </a:lnTo>
                  <a:lnTo>
                    <a:pt x="2566670" y="153669"/>
                  </a:lnTo>
                  <a:lnTo>
                    <a:pt x="2566670" y="1385570"/>
                  </a:lnTo>
                  <a:lnTo>
                    <a:pt x="2558414" y="1434465"/>
                  </a:lnTo>
                  <a:lnTo>
                    <a:pt x="2536825" y="1477010"/>
                  </a:lnTo>
                  <a:lnTo>
                    <a:pt x="2503804" y="1510030"/>
                  </a:lnTo>
                  <a:lnTo>
                    <a:pt x="2461259" y="1531620"/>
                  </a:lnTo>
                  <a:lnTo>
                    <a:pt x="2412364" y="1539875"/>
                  </a:lnTo>
                  <a:lnTo>
                    <a:pt x="154304" y="1539875"/>
                  </a:lnTo>
                  <a:lnTo>
                    <a:pt x="105409" y="1531620"/>
                  </a:lnTo>
                  <a:lnTo>
                    <a:pt x="62864" y="1510030"/>
                  </a:lnTo>
                  <a:lnTo>
                    <a:pt x="29845" y="1477010"/>
                  </a:lnTo>
                  <a:lnTo>
                    <a:pt x="8254" y="1434465"/>
                  </a:lnTo>
                  <a:lnTo>
                    <a:pt x="0" y="1385570"/>
                  </a:lnTo>
                  <a:lnTo>
                    <a:pt x="0" y="1536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6433820" y="5132704"/>
            <a:ext cx="1713230" cy="1009015"/>
            <a:chOff x="6433820" y="5132704"/>
            <a:chExt cx="1713230" cy="1009015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3820" y="5132704"/>
              <a:ext cx="1713229" cy="10090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9855" y="5159374"/>
              <a:ext cx="1607184" cy="90424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6226809" y="3578225"/>
            <a:ext cx="990600" cy="890269"/>
            <a:chOff x="6226809" y="3578225"/>
            <a:chExt cx="990600" cy="890269"/>
          </a:xfrm>
        </p:grpSpPr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6809" y="3578225"/>
              <a:ext cx="990599" cy="89026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7454" y="3602354"/>
              <a:ext cx="883920" cy="788035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6412865" y="2096770"/>
            <a:ext cx="2304415" cy="1003300"/>
            <a:chOff x="6412865" y="2096770"/>
            <a:chExt cx="2304415" cy="1003300"/>
          </a:xfrm>
        </p:grpSpPr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2865" y="2096770"/>
              <a:ext cx="2304415" cy="10033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02095" y="2152650"/>
              <a:ext cx="1994535" cy="814070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649020" y="316433"/>
            <a:ext cx="79609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Proposed</a:t>
            </a:r>
            <a:r>
              <a:rPr dirty="0" spc="-35"/>
              <a:t> </a:t>
            </a:r>
            <a:r>
              <a:rPr dirty="0"/>
              <a:t>Solution</a:t>
            </a:r>
            <a:r>
              <a:rPr dirty="0" spc="-20"/>
              <a:t> </a:t>
            </a:r>
            <a:r>
              <a:rPr dirty="0" spc="-5"/>
              <a:t>(Backend</a:t>
            </a:r>
            <a:r>
              <a:rPr dirty="0" spc="-30"/>
              <a:t> </a:t>
            </a:r>
            <a:r>
              <a:rPr dirty="0" spc="-5"/>
              <a:t>Flow)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993444" y="1554861"/>
            <a:ext cx="1856739" cy="55562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475"/>
              </a:spcBef>
            </a:pP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Extracting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the data </a:t>
            </a:r>
            <a:r>
              <a:rPr dirty="0" sz="190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19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9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document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68544" y="1551812"/>
            <a:ext cx="1666239" cy="5588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 indent="78740">
              <a:lnSpc>
                <a:spcPts val="1920"/>
              </a:lnSpc>
              <a:spcBef>
                <a:spcPts val="459"/>
              </a:spcBef>
            </a:pP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Embedding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9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dirty="0" sz="19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19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vector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59393" y="1350391"/>
            <a:ext cx="2105660" cy="106489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ctr" marL="12700" marR="5080" indent="-635">
              <a:lnSpc>
                <a:spcPct val="86400"/>
              </a:lnSpc>
              <a:spcBef>
                <a:spcPts val="405"/>
              </a:spcBef>
            </a:pP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Preforms semantic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search against vector </a:t>
            </a:r>
            <a:r>
              <a:rPr dirty="0" sz="190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dirty="0" sz="19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19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vector </a:t>
            </a:r>
            <a:r>
              <a:rPr dirty="0" sz="190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similarity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20876" y="3216655"/>
            <a:ext cx="179514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Chunking</a:t>
            </a:r>
            <a:r>
              <a:rPr dirty="0" sz="19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9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12900" y="3460750"/>
            <a:ext cx="148209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9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Recursive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52009" y="3274567"/>
            <a:ext cx="108077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4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900" spc="1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900" spc="-2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900" spc="-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ati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95908" y="3713734"/>
            <a:ext cx="21590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Sp</a:t>
            </a:r>
            <a:r>
              <a:rPr dirty="0" sz="190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lit</a:t>
            </a:r>
            <a:r>
              <a:rPr dirty="0" sz="190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9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900" spc="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900" spc="1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icie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88516" y="3972814"/>
            <a:ext cx="118872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065" algn="l"/>
              </a:tabLst>
            </a:pP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1461" sz="285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baseline="1461" sz="2850" spc="-3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baseline="1461" sz="2850" spc="-7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baseline="1461" sz="2850" spc="-22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baseline="1461" sz="2850" spc="-7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dirty="0" baseline="1461" sz="285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1461" sz="2850" spc="-7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baseline="1461" sz="2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58234" y="3422954"/>
            <a:ext cx="2045335" cy="94996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 indent="106680">
              <a:lnSpc>
                <a:spcPct val="100000"/>
              </a:lnSpc>
              <a:spcBef>
                <a:spcPts val="365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Conversational</a:t>
            </a:r>
            <a:endParaRPr sz="2000">
              <a:latin typeface="Arial"/>
              <a:cs typeface="Arial"/>
            </a:endParaRPr>
          </a:p>
          <a:p>
            <a:pPr marL="106680" marR="5080" indent="-94615">
              <a:lnSpc>
                <a:spcPts val="1970"/>
              </a:lnSpc>
              <a:spcBef>
                <a:spcPts val="68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dirty="0" sz="20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r>
              <a:rPr dirty="0" sz="20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90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retain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dirty="0" sz="19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7348" y="5025008"/>
            <a:ext cx="18497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Embedding</a:t>
            </a:r>
            <a:r>
              <a:rPr dirty="0" sz="19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9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24705" y="5000625"/>
            <a:ext cx="211963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900" spc="-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eati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9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Vect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9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St</a:t>
            </a:r>
            <a:r>
              <a:rPr dirty="0" sz="1900" spc="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900" spc="-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77425" y="5028057"/>
            <a:ext cx="167068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Ranks</a:t>
            </a:r>
            <a:r>
              <a:rPr dirty="0" sz="19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9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33068" y="5385003"/>
            <a:ext cx="1958975" cy="84455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just" marL="12700" marR="5080" indent="78740">
              <a:lnSpc>
                <a:spcPct val="86900"/>
              </a:lnSpc>
              <a:spcBef>
                <a:spcPts val="395"/>
              </a:spcBef>
            </a:pP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 vectors </a:t>
            </a:r>
            <a:r>
              <a:rPr dirty="0" sz="190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19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Pathways </a:t>
            </a:r>
            <a:r>
              <a:rPr dirty="0" sz="2000" spc="-5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40529" y="5262752"/>
            <a:ext cx="209296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19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5" b="1">
                <a:solidFill>
                  <a:srgbClr val="FFFFFF"/>
                </a:solidFill>
                <a:latin typeface="Arial"/>
                <a:cs typeface="Arial"/>
              </a:rPr>
              <a:t>AI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49673" y="5525211"/>
            <a:ext cx="2082164" cy="82676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12700" marR="5080">
              <a:lnSpc>
                <a:spcPct val="86000"/>
              </a:lnSpc>
              <a:spcBef>
                <a:spcPts val="425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dirty="0" sz="20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dirty="0" sz="2000" spc="-5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optimal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9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efficient</a:t>
            </a:r>
            <a:r>
              <a:rPr dirty="0" sz="19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indexing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971913" y="5397194"/>
            <a:ext cx="170053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9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generates</a:t>
            </a:r>
            <a:r>
              <a:rPr dirty="0" sz="19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82021" y="5650179"/>
            <a:ext cx="1478915" cy="56769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433070" marR="5080" indent="-421005">
              <a:lnSpc>
                <a:spcPts val="1989"/>
              </a:lnSpc>
              <a:spcBef>
                <a:spcPts val="405"/>
              </a:spcBef>
            </a:pPr>
            <a:r>
              <a:rPr dirty="0" sz="19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9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appropriate </a:t>
            </a:r>
            <a:r>
              <a:rPr dirty="0" sz="190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imes New Roman"/>
                <a:cs typeface="Times New Roman"/>
              </a:rPr>
              <a:t>output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275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2202" y="508838"/>
            <a:ext cx="69303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Proposed</a:t>
            </a:r>
            <a:r>
              <a:rPr dirty="0" spc="-60"/>
              <a:t> </a:t>
            </a:r>
            <a:r>
              <a:rPr dirty="0" spc="-5"/>
              <a:t>Solution(Workflow)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Garv Mittal</dc:creator>
  <dcterms:created xsi:type="dcterms:W3CDTF">2023-11-08T20:55:01Z</dcterms:created>
  <dcterms:modified xsi:type="dcterms:W3CDTF">2023-11-08T20:55:01Z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2023-11-08T00:00:00Z</vt:filetime>
  </property>
</Properties>
</file>