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med">
    <p:split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D2527-84CD-4410-804D-782CB0EE5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804744"/>
          </a:xfrm>
        </p:spPr>
        <p:txBody>
          <a:bodyPr/>
          <a:lstStyle/>
          <a:p>
            <a:pPr algn="just"/>
            <a:r>
              <a:rPr lang="en-IN" dirty="0"/>
              <a:t>SCHOOL Billing </a:t>
            </a:r>
            <a:r>
              <a:rPr lang="en-IN" dirty="0" smtClean="0"/>
              <a:t>SYSTEM in ‘C’ Language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C1CF71-D4D3-4BF2-BF75-1F3394E64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50893"/>
          </a:xfrm>
        </p:spPr>
        <p:txBody>
          <a:bodyPr>
            <a:normAutofit lnSpcReduction="10000"/>
          </a:bodyPr>
          <a:lstStyle/>
          <a:p>
            <a:pPr algn="just"/>
            <a:endParaRPr lang="en-IN" dirty="0"/>
          </a:p>
          <a:p>
            <a:pPr algn="just"/>
            <a:r>
              <a:rPr lang="en-IN" dirty="0"/>
              <a:t>		</a:t>
            </a:r>
            <a:r>
              <a:rPr lang="en-IN" dirty="0" smtClean="0"/>
              <a:t>Submitted </a:t>
            </a:r>
            <a:r>
              <a:rPr lang="en-IN" dirty="0"/>
              <a:t>By: </a:t>
            </a:r>
            <a:endParaRPr lang="en-IN" dirty="0" smtClean="0"/>
          </a:p>
          <a:p>
            <a:pPr algn="just"/>
            <a:r>
              <a:rPr lang="en-IN" dirty="0" smtClean="0"/>
              <a:t>			Name: </a:t>
            </a:r>
            <a:r>
              <a:rPr lang="en-IN" dirty="0" smtClean="0"/>
              <a:t>Garvesh </a:t>
            </a:r>
            <a:r>
              <a:rPr lang="en-IN" dirty="0" err="1" smtClean="0"/>
              <a:t>garg</a:t>
            </a:r>
            <a:r>
              <a:rPr lang="en-IN" dirty="0" smtClean="0"/>
              <a:t> </a:t>
            </a:r>
            <a:endParaRPr lang="en-IN" dirty="0" smtClean="0"/>
          </a:p>
          <a:p>
            <a:pPr algn="just"/>
            <a:r>
              <a:rPr lang="en-IN" dirty="0" smtClean="0"/>
              <a:t>	</a:t>
            </a:r>
            <a:r>
              <a:rPr lang="en-IN" dirty="0" smtClean="0"/>
              <a:t>		UID: </a:t>
            </a:r>
            <a:r>
              <a:rPr lang="en-IN" dirty="0" smtClean="0"/>
              <a:t>21MCI1222</a:t>
            </a:r>
            <a:endParaRPr lang="en-IN" dirty="0"/>
          </a:p>
          <a:p>
            <a:pPr algn="just"/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67542562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04-21 at 10.41.36 PM (3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3" y="298580"/>
            <a:ext cx="10657974" cy="6212298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04-21 at 10.41.36 PM (4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8" y="335902"/>
            <a:ext cx="10679260" cy="6195527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04-21 at 10.41.3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8" y="341078"/>
            <a:ext cx="10953444" cy="6311649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04-21 at 10.41.36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289249"/>
            <a:ext cx="11065313" cy="6199786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04-21 at 10.41.34 P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350648"/>
            <a:ext cx="10571584" cy="6050152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04-21 at 10.41.34 P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447869"/>
            <a:ext cx="10058400" cy="6092890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5C448-398A-4C25-B2CA-81FC8495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6083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0017377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163F4-7D18-43C1-8196-C2BCB777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47547F-1137-4FEF-8A6E-85DB9013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41020" algn="l"/>
                <a:tab pos="2865755" algn="ctr"/>
              </a:tabLs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Introduction of the project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41020" algn="l"/>
                <a:tab pos="2865755" algn="ctr"/>
              </a:tabLst>
            </a:pPr>
            <a:r>
              <a:rPr lang="en-US" sz="1800" dirty="0">
                <a:latin typeface="Bookman Old Style" panose="02050604050505020204" pitchFamily="18" charset="0"/>
                <a:cs typeface="Mangal" panose="02040503050203030202" pitchFamily="18" charset="0"/>
              </a:rPr>
              <a:t>Cost analysis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41020" algn="l"/>
                <a:tab pos="2865755" algn="ctr"/>
              </a:tabLst>
            </a:pPr>
            <a:r>
              <a:rPr lang="en-US" sz="1800" dirty="0">
                <a:latin typeface="Bookman Old Style" panose="02050604050505020204" pitchFamily="18" charset="0"/>
                <a:cs typeface="Mangal" panose="02040503050203030202" pitchFamily="18" charset="0"/>
              </a:rPr>
              <a:t>Project category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41020" algn="l"/>
                <a:tab pos="2865755" algn="ctr"/>
              </a:tabLst>
            </a:pP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Features of the Project.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41020" algn="l"/>
                <a:tab pos="2865755" algn="ctr"/>
              </a:tabLs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Platform, Hardware and Software requirement specification</a:t>
            </a:r>
            <a:r>
              <a:rPr lang="en-US" sz="18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41020" algn="l"/>
                <a:tab pos="2865755" algn="ctr"/>
              </a:tabLst>
            </a:pPr>
            <a:r>
              <a:rPr lang="en-IN" sz="1800" smtClean="0"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Output Screenshots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22095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7648A-F57F-4046-BCB2-837C4446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4ACD8-0F10-4D3C-A5F5-CF7D8385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System can work smoothly if and only if all parts are working according to schedule or given predefined standards. </a:t>
            </a:r>
          </a:p>
          <a:p>
            <a:pPr algn="just"/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So, I have 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developed the software for a </a:t>
            </a:r>
            <a:r>
              <a:rPr lang="en-US" sz="1800" b="1" i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“School Billing System”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 </a:t>
            </a: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am 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representing a computer base </a:t>
            </a:r>
            <a:r>
              <a:rPr lang="en-US" sz="1800" b="1" i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“School Billing System”</a:t>
            </a:r>
            <a:r>
              <a:rPr lang="en-US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reduce all errors or problems that are arises in the manual billing system in schools.</a:t>
            </a:r>
          </a:p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works in an organizational manner.</a:t>
            </a:r>
          </a:p>
          <a:p>
            <a:pPr algn="just"/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can 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properly managed fee/salary and all the information about the student/Teacher/Staff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188048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0AA4C4-048B-49B1-A92F-2847959F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DA0056-DBE5-4CCC-998C-BACD9484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8" cy="431387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Hardware Cost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1076325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Hardware cost relate to the actual purchase or lease of the computer &amp; peripherals Ex. Printer, disk, CD drive etc. </a:t>
            </a:r>
          </a:p>
          <a:p>
            <a:pPr marL="1076325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he best way to control for this cost is to treat it as an operating cost.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Personnel Cost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076325" indent="-182563" algn="just"/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includes staff salaries &amp; benefits (health insurance, vocation time, sick pay etc.) as well as pay for those involved in developing system.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893762" indent="0" algn="just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And many more costs like Facility, Supply, Equipment Costs etc.</a:t>
            </a:r>
          </a:p>
          <a:p>
            <a:pPr marL="0" indent="0" algn="just">
              <a:buNone/>
            </a:pPr>
            <a:endParaRPr lang="en-IN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46832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6F81B-BB2B-494C-99EE-0B804F45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0000"/>
            <a:ext cx="9905998" cy="74168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Project category: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/>
            </a:r>
            <a:b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6ADC40-9E13-4E3A-ACE7-A862164E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project is in </a:t>
            </a:r>
            <a:r>
              <a:rPr lang="en-US" sz="1800" b="1" i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‘C’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language. </a:t>
            </a:r>
          </a:p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 this project, we perform billing or accounting operations under two account types: 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one for the students and 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another for teachers and staffs.</a:t>
            </a:r>
          </a:p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School Billing System is a console application without graphic. </a:t>
            </a:r>
          </a:p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source code for this project is over </a:t>
            </a:r>
            <a:r>
              <a:rPr lang="en-US" sz="1800" b="1" i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1000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lines.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08836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51717-D385-47E6-B342-9404276D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53" y="689638"/>
            <a:ext cx="9905998" cy="1478570"/>
          </a:xfrm>
        </p:spPr>
        <p:txBody>
          <a:bodyPr/>
          <a:lstStyle/>
          <a:p>
            <a:r>
              <a:rPr lang="en-US" sz="3200" dirty="0"/>
              <a:t>Features of project: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07EF5-0DEE-4B17-985B-69BE2DFA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 can add, record, modify, search and delete the records of both account types. </a:t>
            </a:r>
            <a:endParaRPr lang="en-IN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allows you to display fees, dues, total and advance of students, and salary-related information of teachers and staffs.</a:t>
            </a:r>
          </a:p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For the entry of records, current date and month is asked. </a:t>
            </a:r>
            <a:endParaRPr lang="en-US" sz="1800" dirty="0"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Then, you can select the account type, and perform billing operations</a:t>
            </a:r>
          </a:p>
          <a:p>
            <a:pPr algn="just"/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Then record, Name, Class and Roll No. of the student is asked, and it is similar for all other functions as well as the teacher’s account.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7881334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E5119-26D1-40CD-8BF9-8D8A6B5B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Platform, Hardware and Software requirement specification</a:t>
            </a:r>
            <a:r>
              <a:rPr lang="en-US" sz="36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626BC2-3C15-4F73-9B17-DA0FA58B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243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Processing Environment: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project runs on every type of OS like Windows XP, 7, 8, 10, Mac OS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Configuration: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At least 60 GB Hard Disc, 512 MB RAM, Pentium ¾.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Language: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‘C’ Language.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Editors: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Visual Studio/Dev C++/Turbo C/C++.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6758242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017" y="2661922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IN" sz="8000" dirty="0" smtClean="0"/>
              <a:t>OUTPUT SCREENSHOTS</a:t>
            </a:r>
            <a:endParaRPr lang="en-US" sz="8000" dirty="0"/>
          </a:p>
        </p:txBody>
      </p:sp>
    </p:spTree>
  </p:cSld>
  <p:clrMapOvr>
    <a:masterClrMapping/>
  </p:clrMapOvr>
  <p:transition spd="med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13" t="5170" r="28674" b="25170"/>
          <a:stretch>
            <a:fillRect/>
          </a:stretch>
        </p:blipFill>
        <p:spPr bwMode="auto">
          <a:xfrm>
            <a:off x="464976" y="250296"/>
            <a:ext cx="11262049" cy="635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pli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438</Words>
  <Application>Microsoft Office PowerPoint</Application>
  <PresentationFormat>Custom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SCHOOL Billing SYSTEM in ‘C’ Language</vt:lpstr>
      <vt:lpstr>Contents:</vt:lpstr>
      <vt:lpstr>Introduction:</vt:lpstr>
      <vt:lpstr>Cost Analysis:</vt:lpstr>
      <vt:lpstr>Project category: </vt:lpstr>
      <vt:lpstr>Features of project:</vt:lpstr>
      <vt:lpstr>Platform, Hardware and Software requirement specification:</vt:lpstr>
      <vt:lpstr>OUTPUT SCREENSHOTS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Billing SYSTEM</dc:title>
  <dc:creator>Garvesh Garg</dc:creator>
  <cp:lastModifiedBy>Garvesh Garg</cp:lastModifiedBy>
  <cp:revision>9</cp:revision>
  <dcterms:created xsi:type="dcterms:W3CDTF">2022-04-19T04:49:38Z</dcterms:created>
  <dcterms:modified xsi:type="dcterms:W3CDTF">2022-06-30T18:31:25Z</dcterms:modified>
</cp:coreProperties>
</file>