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85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5BDE4-D5E7-4846-B9E5-ED7FD6CEF2C0}" type="datetimeFigureOut">
              <a:rPr kumimoji="1" lang="zh-CN" altLang="en-US" smtClean="0"/>
              <a:t>2017/12/1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16FA3-027C-434F-B912-CD8002A423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63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16FA3-027C-434F-B912-CD8002A423C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96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3D26-D478-5E49-911F-81392D6DE5A7}" type="datetimeFigureOut">
              <a:rPr kumimoji="1" lang="zh-CN" altLang="en-US" smtClean="0"/>
              <a:t>2017/12/1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458-EF0F-C24A-B23A-68FDB923FD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95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3D26-D478-5E49-911F-81392D6DE5A7}" type="datetimeFigureOut">
              <a:rPr kumimoji="1" lang="zh-CN" altLang="en-US" smtClean="0"/>
              <a:t>2017/12/1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458-EF0F-C24A-B23A-68FDB923FD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67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3D26-D478-5E49-911F-81392D6DE5A7}" type="datetimeFigureOut">
              <a:rPr kumimoji="1" lang="zh-CN" altLang="en-US" smtClean="0"/>
              <a:t>2017/12/1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458-EF0F-C24A-B23A-68FDB923FD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52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3D26-D478-5E49-911F-81392D6DE5A7}" type="datetimeFigureOut">
              <a:rPr kumimoji="1" lang="zh-CN" altLang="en-US" smtClean="0"/>
              <a:t>2017/12/1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458-EF0F-C24A-B23A-68FDB923FD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38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3D26-D478-5E49-911F-81392D6DE5A7}" type="datetimeFigureOut">
              <a:rPr kumimoji="1" lang="zh-CN" altLang="en-US" smtClean="0"/>
              <a:t>2017/12/1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458-EF0F-C24A-B23A-68FDB923FD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13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3D26-D478-5E49-911F-81392D6DE5A7}" type="datetimeFigureOut">
              <a:rPr kumimoji="1" lang="zh-CN" altLang="en-US" smtClean="0"/>
              <a:t>2017/12/1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458-EF0F-C24A-B23A-68FDB923FD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87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3D26-D478-5E49-911F-81392D6DE5A7}" type="datetimeFigureOut">
              <a:rPr kumimoji="1" lang="zh-CN" altLang="en-US" smtClean="0"/>
              <a:t>2017/12/1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458-EF0F-C24A-B23A-68FDB923FD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99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3D26-D478-5E49-911F-81392D6DE5A7}" type="datetimeFigureOut">
              <a:rPr kumimoji="1" lang="zh-CN" altLang="en-US" smtClean="0"/>
              <a:t>2017/12/1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458-EF0F-C24A-B23A-68FDB923FD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25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3D26-D478-5E49-911F-81392D6DE5A7}" type="datetimeFigureOut">
              <a:rPr kumimoji="1" lang="zh-CN" altLang="en-US" smtClean="0"/>
              <a:t>2017/12/1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458-EF0F-C24A-B23A-68FDB923FD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85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3D26-D478-5E49-911F-81392D6DE5A7}" type="datetimeFigureOut">
              <a:rPr kumimoji="1" lang="zh-CN" altLang="en-US" smtClean="0"/>
              <a:t>2017/12/1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458-EF0F-C24A-B23A-68FDB923FD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1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3D26-D478-5E49-911F-81392D6DE5A7}" type="datetimeFigureOut">
              <a:rPr kumimoji="1" lang="zh-CN" altLang="en-US" smtClean="0"/>
              <a:t>2017/12/1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458-EF0F-C24A-B23A-68FDB923FD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40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73D26-D478-5E49-911F-81392D6DE5A7}" type="datetimeFigureOut">
              <a:rPr kumimoji="1" lang="zh-CN" altLang="en-US" smtClean="0"/>
              <a:t>2017/12/1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A458-EF0F-C24A-B23A-68FDB923FD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59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 48"/>
          <p:cNvGrpSpPr/>
          <p:nvPr/>
        </p:nvGrpSpPr>
        <p:grpSpPr>
          <a:xfrm>
            <a:off x="0" y="-4542"/>
            <a:ext cx="12192000" cy="7040070"/>
            <a:chOff x="0" y="-4542"/>
            <a:chExt cx="12192000" cy="7040070"/>
          </a:xfrm>
        </p:grpSpPr>
        <p:sp>
          <p:nvSpPr>
            <p:cNvPr id="6" name="圆角矩形 5"/>
            <p:cNvSpPr/>
            <p:nvPr/>
          </p:nvSpPr>
          <p:spPr>
            <a:xfrm>
              <a:off x="3413753" y="2977343"/>
              <a:ext cx="1557522" cy="366621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Helvetica" charset="0"/>
                  <a:ea typeface="Helvetica" charset="0"/>
                  <a:cs typeface="Helvetica" charset="0"/>
                </a:rPr>
                <a:t>API</a:t>
              </a:r>
              <a:r>
                <a:rPr kumimoji="1" lang="zh-CN" altLang="en-US" sz="1600" dirty="0" smtClean="0"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kumimoji="1" lang="en-US" altLang="zh-CN" sz="1600" dirty="0" smtClean="0">
                  <a:latin typeface="Helvetica" charset="0"/>
                  <a:ea typeface="Helvetica" charset="0"/>
                  <a:cs typeface="Helvetica" charset="0"/>
                </a:rPr>
                <a:t>Gateway</a:t>
              </a: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5388082" y="1433414"/>
              <a:ext cx="3658039" cy="601250"/>
              <a:chOff x="5686813" y="858896"/>
              <a:chExt cx="3658039" cy="60125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6814596" y="858896"/>
                <a:ext cx="2530256" cy="60125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latin typeface="Helvetica" charset="0"/>
                    <a:ea typeface="Helvetica" charset="0"/>
                    <a:cs typeface="Helvetica" charset="0"/>
                  </a:rPr>
                  <a:t>Wiki</a:t>
                </a:r>
                <a:r>
                  <a:rPr kumimoji="1" lang="zh-CN" altLang="en-US" sz="1600" dirty="0" smtClean="0"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kumimoji="1" lang="en-US" altLang="zh-CN" sz="1600" dirty="0" err="1" smtClean="0">
                    <a:latin typeface="Helvetica" charset="0"/>
                    <a:ea typeface="Helvetica" charset="0"/>
                    <a:cs typeface="Helvetica" charset="0"/>
                  </a:rPr>
                  <a:t>microservice</a:t>
                </a:r>
                <a:endParaRPr kumimoji="1" lang="zh-CN" alt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686813" y="958767"/>
                <a:ext cx="13277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schemeClr val="accent4"/>
                    </a:solidFill>
                    <a:latin typeface="Helvetica" charset="0"/>
                    <a:ea typeface="Helvetica" charset="0"/>
                    <a:cs typeface="Helvetica" charset="0"/>
                  </a:rPr>
                  <a:t>REST API</a:t>
                </a:r>
                <a:endParaRPr kumimoji="1" lang="zh-CN" altLang="en-US" sz="1600" dirty="0">
                  <a:solidFill>
                    <a:schemeClr val="accent4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20" name="组 19"/>
            <p:cNvGrpSpPr/>
            <p:nvPr/>
          </p:nvGrpSpPr>
          <p:grpSpPr>
            <a:xfrm>
              <a:off x="5388082" y="-4542"/>
              <a:ext cx="3658039" cy="601250"/>
              <a:chOff x="5686814" y="1552959"/>
              <a:chExt cx="3658039" cy="601250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6814597" y="1552959"/>
                <a:ext cx="2530256" cy="60125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latin typeface="Helvetica" charset="0"/>
                    <a:ea typeface="Helvetica" charset="0"/>
                    <a:cs typeface="Helvetica" charset="0"/>
                  </a:rPr>
                  <a:t>Museum information</a:t>
                </a:r>
                <a:r>
                  <a:rPr kumimoji="1" lang="zh-CN" altLang="en-US" sz="1600" dirty="0" smtClean="0"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kumimoji="1" lang="en-US" altLang="zh-CN" sz="1600" dirty="0" err="1" smtClean="0">
                    <a:latin typeface="Helvetica" charset="0"/>
                    <a:ea typeface="Helvetica" charset="0"/>
                    <a:cs typeface="Helvetica" charset="0"/>
                  </a:rPr>
                  <a:t>microservice</a:t>
                </a:r>
                <a:endParaRPr kumimoji="1" lang="zh-CN" alt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5686814" y="1685256"/>
                <a:ext cx="13277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schemeClr val="accent4"/>
                    </a:solidFill>
                    <a:latin typeface="Helvetica" charset="0"/>
                    <a:ea typeface="Helvetica" charset="0"/>
                    <a:cs typeface="Helvetica" charset="0"/>
                  </a:rPr>
                  <a:t>REST API</a:t>
                </a:r>
                <a:endParaRPr kumimoji="1" lang="zh-CN" altLang="en-US" sz="1600" dirty="0">
                  <a:solidFill>
                    <a:schemeClr val="accent4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22" name="组 21"/>
            <p:cNvGrpSpPr/>
            <p:nvPr/>
          </p:nvGrpSpPr>
          <p:grpSpPr>
            <a:xfrm>
              <a:off x="5388082" y="2868991"/>
              <a:ext cx="3645511" cy="601250"/>
              <a:chOff x="5686814" y="3168861"/>
              <a:chExt cx="3645511" cy="601250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6802069" y="3168861"/>
                <a:ext cx="2530256" cy="60125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latin typeface="Helvetica" charset="0"/>
                    <a:ea typeface="Helvetica" charset="0"/>
                    <a:cs typeface="Helvetica" charset="0"/>
                  </a:rPr>
                  <a:t>Ticket booking </a:t>
                </a:r>
                <a:r>
                  <a:rPr kumimoji="1" lang="en-US" altLang="zh-CN" sz="1600" dirty="0" err="1" smtClean="0">
                    <a:latin typeface="Helvetica" charset="0"/>
                    <a:ea typeface="Helvetica" charset="0"/>
                    <a:cs typeface="Helvetica" charset="0"/>
                  </a:rPr>
                  <a:t>microservice</a:t>
                </a:r>
                <a:endParaRPr kumimoji="1" lang="zh-CN" alt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686814" y="3282763"/>
                <a:ext cx="13277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schemeClr val="accent4"/>
                    </a:solidFill>
                    <a:latin typeface="Helvetica" charset="0"/>
                    <a:ea typeface="Helvetica" charset="0"/>
                    <a:cs typeface="Helvetica" charset="0"/>
                  </a:rPr>
                  <a:t>REST API</a:t>
                </a:r>
                <a:endParaRPr kumimoji="1" lang="zh-CN" altLang="en-US" sz="1600" dirty="0">
                  <a:solidFill>
                    <a:schemeClr val="accent4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21" name="组 20"/>
            <p:cNvGrpSpPr/>
            <p:nvPr/>
          </p:nvGrpSpPr>
          <p:grpSpPr>
            <a:xfrm>
              <a:off x="5388082" y="2142202"/>
              <a:ext cx="3645511" cy="601250"/>
              <a:chOff x="5686814" y="2367419"/>
              <a:chExt cx="3645511" cy="601250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6802069" y="2367419"/>
                <a:ext cx="2530256" cy="60125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latin typeface="Helvetica" charset="0"/>
                    <a:ea typeface="Helvetica" charset="0"/>
                    <a:cs typeface="Helvetica" charset="0"/>
                  </a:rPr>
                  <a:t>Review</a:t>
                </a:r>
                <a:r>
                  <a:rPr kumimoji="1" lang="zh-CN" altLang="en-US" sz="1600" dirty="0" smtClean="0"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kumimoji="1" lang="en-US" altLang="zh-CN" sz="1600" dirty="0" err="1" smtClean="0">
                    <a:latin typeface="Helvetica" charset="0"/>
                    <a:ea typeface="Helvetica" charset="0"/>
                    <a:cs typeface="Helvetica" charset="0"/>
                  </a:rPr>
                  <a:t>microservice</a:t>
                </a:r>
                <a:endParaRPr kumimoji="1" lang="zh-CN" alt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686814" y="2492958"/>
                <a:ext cx="13277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schemeClr val="accent4"/>
                    </a:solidFill>
                    <a:latin typeface="Helvetica" charset="0"/>
                    <a:ea typeface="Helvetica" charset="0"/>
                    <a:cs typeface="Helvetica" charset="0"/>
                  </a:rPr>
                  <a:t>REST API</a:t>
                </a:r>
                <a:endParaRPr kumimoji="1" lang="zh-CN" altLang="en-US" sz="1600" dirty="0">
                  <a:solidFill>
                    <a:schemeClr val="accent4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23" name="组 22"/>
            <p:cNvGrpSpPr/>
            <p:nvPr/>
          </p:nvGrpSpPr>
          <p:grpSpPr>
            <a:xfrm>
              <a:off x="5400611" y="3590581"/>
              <a:ext cx="3645510" cy="601250"/>
              <a:chOff x="5686815" y="3928199"/>
              <a:chExt cx="3645510" cy="601250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6802069" y="3928199"/>
                <a:ext cx="2530256" cy="60125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latin typeface="Helvetica" charset="0"/>
                    <a:ea typeface="Helvetica" charset="0"/>
                    <a:cs typeface="Helvetica" charset="0"/>
                  </a:rPr>
                  <a:t>Payment</a:t>
                </a:r>
                <a:r>
                  <a:rPr kumimoji="1" lang="zh-CN" altLang="en-US" sz="1600" dirty="0" smtClean="0"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kumimoji="1" lang="en-US" altLang="zh-CN" sz="1600" dirty="0" err="1" smtClean="0">
                    <a:latin typeface="Helvetica" charset="0"/>
                    <a:ea typeface="Helvetica" charset="0"/>
                    <a:cs typeface="Helvetica" charset="0"/>
                  </a:rPr>
                  <a:t>microservice</a:t>
                </a:r>
                <a:endParaRPr kumimoji="1" lang="zh-CN" alt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686815" y="4046959"/>
                <a:ext cx="13277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schemeClr val="accent4"/>
                    </a:solidFill>
                    <a:latin typeface="Helvetica" charset="0"/>
                    <a:ea typeface="Helvetica" charset="0"/>
                    <a:cs typeface="Helvetica" charset="0"/>
                  </a:rPr>
                  <a:t>REST API</a:t>
                </a:r>
                <a:endParaRPr kumimoji="1" lang="zh-CN" altLang="en-US" sz="1600" dirty="0">
                  <a:solidFill>
                    <a:schemeClr val="accent4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73" name="组 72"/>
            <p:cNvGrpSpPr/>
            <p:nvPr/>
          </p:nvGrpSpPr>
          <p:grpSpPr>
            <a:xfrm>
              <a:off x="1973067" y="5555369"/>
              <a:ext cx="9878448" cy="1480159"/>
              <a:chOff x="2284329" y="5526800"/>
              <a:chExt cx="9569157" cy="1395363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2284329" y="5762380"/>
                <a:ext cx="9569157" cy="92420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07940" y="5526800"/>
                <a:ext cx="4121934" cy="1395363"/>
              </a:xfrm>
              <a:prstGeom prst="rect">
                <a:avLst/>
              </a:prstGeom>
            </p:spPr>
          </p:pic>
        </p:grpSp>
        <p:grpSp>
          <p:nvGrpSpPr>
            <p:cNvPr id="38" name="组 37"/>
            <p:cNvGrpSpPr/>
            <p:nvPr/>
          </p:nvGrpSpPr>
          <p:grpSpPr>
            <a:xfrm>
              <a:off x="0" y="1387891"/>
              <a:ext cx="1696892" cy="3393499"/>
              <a:chOff x="583573" y="794432"/>
              <a:chExt cx="1696892" cy="3393499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583573" y="1510319"/>
                <a:ext cx="1628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 smtClean="0">
                    <a:latin typeface="Helvetica" charset="0"/>
                    <a:ea typeface="Helvetica" charset="0"/>
                    <a:cs typeface="Helvetica" charset="0"/>
                  </a:rPr>
                  <a:t>Mobile apps</a:t>
                </a:r>
                <a:endParaRPr kumimoji="1" lang="zh-CN" alt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52081" y="2710877"/>
                <a:ext cx="1628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 smtClean="0">
                    <a:latin typeface="Helvetica" charset="0"/>
                    <a:ea typeface="Helvetica" charset="0"/>
                    <a:cs typeface="Helvetica" charset="0"/>
                  </a:rPr>
                  <a:t>Websites</a:t>
                </a:r>
                <a:endParaRPr kumimoji="1" lang="zh-CN" alt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52081" y="3849377"/>
                <a:ext cx="1628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 smtClean="0">
                    <a:latin typeface="Helvetica" charset="0"/>
                    <a:ea typeface="Helvetica" charset="0"/>
                    <a:cs typeface="Helvetica" charset="0"/>
                  </a:rPr>
                  <a:t>Services</a:t>
                </a:r>
                <a:endParaRPr kumimoji="1" lang="zh-CN" alt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7470" y="794432"/>
                <a:ext cx="790705" cy="790705"/>
              </a:xfrm>
              <a:prstGeom prst="rect">
                <a:avLst/>
              </a:prstGeom>
            </p:spPr>
          </p:pic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480" y="1958077"/>
                <a:ext cx="818684" cy="818684"/>
              </a:xfrm>
              <a:prstGeom prst="rect">
                <a:avLst/>
              </a:prstGeom>
            </p:spPr>
          </p:pic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850" y="3188440"/>
                <a:ext cx="725943" cy="725943"/>
              </a:xfrm>
              <a:prstGeom prst="rect">
                <a:avLst/>
              </a:prstGeom>
            </p:spPr>
          </p:pic>
        </p:grpSp>
        <p:sp>
          <p:nvSpPr>
            <p:cNvPr id="37" name="圆角矩形 36"/>
            <p:cNvSpPr/>
            <p:nvPr/>
          </p:nvSpPr>
          <p:spPr>
            <a:xfrm>
              <a:off x="1973067" y="1"/>
              <a:ext cx="1079135" cy="561256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Load</a:t>
              </a:r>
              <a:r>
                <a:rPr kumimoji="1" lang="en-US" altLang="zh-CN" sz="1600" dirty="0" smtClean="0"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kumimoji="1" lang="en-US" altLang="zh-CN" sz="1600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balance</a:t>
              </a:r>
              <a:endParaRPr kumimoji="1" lang="zh-CN" alt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40" name="直线箭头连接符 39"/>
            <p:cNvCxnSpPr/>
            <p:nvPr/>
          </p:nvCxnSpPr>
          <p:spPr>
            <a:xfrm>
              <a:off x="1166815" y="1783243"/>
              <a:ext cx="7265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/>
            <p:nvPr/>
          </p:nvCxnSpPr>
          <p:spPr>
            <a:xfrm>
              <a:off x="1166815" y="2967515"/>
              <a:ext cx="7265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1159633" y="4144870"/>
              <a:ext cx="7265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/>
            <p:nvPr/>
          </p:nvCxnSpPr>
          <p:spPr>
            <a:xfrm>
              <a:off x="3083893" y="3153505"/>
              <a:ext cx="336114" cy="71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肘形连接符 45"/>
            <p:cNvCxnSpPr>
              <a:stCxn id="15" idx="1"/>
              <a:endCxn id="6" idx="3"/>
            </p:cNvCxnSpPr>
            <p:nvPr/>
          </p:nvCxnSpPr>
          <p:spPr>
            <a:xfrm rot="10800000" flipV="1">
              <a:off x="4971276" y="297032"/>
              <a:ext cx="416807" cy="2863622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14" idx="1"/>
              <a:endCxn id="6" idx="3"/>
            </p:cNvCxnSpPr>
            <p:nvPr/>
          </p:nvCxnSpPr>
          <p:spPr>
            <a:xfrm rot="10800000" flipV="1">
              <a:off x="4971276" y="1702562"/>
              <a:ext cx="416807" cy="1458092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肘形连接符 49"/>
            <p:cNvCxnSpPr>
              <a:stCxn id="17" idx="1"/>
              <a:endCxn id="6" idx="3"/>
            </p:cNvCxnSpPr>
            <p:nvPr/>
          </p:nvCxnSpPr>
          <p:spPr>
            <a:xfrm rot="10800000" flipV="1">
              <a:off x="4971276" y="2437018"/>
              <a:ext cx="416807" cy="723636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stCxn id="16" idx="1"/>
              <a:endCxn id="6" idx="3"/>
            </p:cNvCxnSpPr>
            <p:nvPr/>
          </p:nvCxnSpPr>
          <p:spPr>
            <a:xfrm rot="10800000" flipV="1">
              <a:off x="4971276" y="3152170"/>
              <a:ext cx="416807" cy="8484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18" idx="1"/>
              <a:endCxn id="6" idx="3"/>
            </p:cNvCxnSpPr>
            <p:nvPr/>
          </p:nvCxnSpPr>
          <p:spPr>
            <a:xfrm rot="10800000">
              <a:off x="4971275" y="3160654"/>
              <a:ext cx="429336" cy="717964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74" name="组 73"/>
            <p:cNvGrpSpPr/>
            <p:nvPr/>
          </p:nvGrpSpPr>
          <p:grpSpPr>
            <a:xfrm>
              <a:off x="5400611" y="4308381"/>
              <a:ext cx="3658039" cy="601250"/>
              <a:chOff x="5686813" y="858896"/>
              <a:chExt cx="3658039" cy="601250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6814596" y="858896"/>
                <a:ext cx="2530256" cy="60125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latin typeface="Helvetica" charset="0"/>
                    <a:ea typeface="Helvetica" charset="0"/>
                    <a:cs typeface="Helvetica" charset="0"/>
                  </a:rPr>
                  <a:t>Customer</a:t>
                </a:r>
                <a:r>
                  <a:rPr kumimoji="1" lang="zh-CN" altLang="en-US" sz="1600" dirty="0" smtClean="0"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kumimoji="1" lang="en-US" altLang="zh-CN" sz="1600" dirty="0" err="1" smtClean="0">
                    <a:latin typeface="Helvetica" charset="0"/>
                    <a:ea typeface="Helvetica" charset="0"/>
                    <a:cs typeface="Helvetica" charset="0"/>
                  </a:rPr>
                  <a:t>microservice</a:t>
                </a:r>
                <a:endParaRPr kumimoji="1" lang="zh-CN" alt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5686813" y="958767"/>
                <a:ext cx="13277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schemeClr val="accent4"/>
                    </a:solidFill>
                    <a:latin typeface="Helvetica" charset="0"/>
                    <a:ea typeface="Helvetica" charset="0"/>
                    <a:cs typeface="Helvetica" charset="0"/>
                  </a:rPr>
                  <a:t>REST API</a:t>
                </a:r>
                <a:endParaRPr kumimoji="1" lang="zh-CN" altLang="en-US" sz="1600" dirty="0">
                  <a:solidFill>
                    <a:schemeClr val="accent4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77" name="组 76"/>
            <p:cNvGrpSpPr/>
            <p:nvPr/>
          </p:nvGrpSpPr>
          <p:grpSpPr>
            <a:xfrm>
              <a:off x="5388082" y="5011310"/>
              <a:ext cx="3658039" cy="601250"/>
              <a:chOff x="5686813" y="858896"/>
              <a:chExt cx="3658039" cy="601250"/>
            </a:xfrm>
          </p:grpSpPr>
          <p:sp>
            <p:nvSpPr>
              <p:cNvPr id="78" name="圆角矩形 77"/>
              <p:cNvSpPr/>
              <p:nvPr/>
            </p:nvSpPr>
            <p:spPr>
              <a:xfrm>
                <a:off x="6814596" y="858896"/>
                <a:ext cx="2530256" cy="60125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latin typeface="Helvetica" charset="0"/>
                    <a:ea typeface="Helvetica" charset="0"/>
                    <a:cs typeface="Helvetica" charset="0"/>
                  </a:rPr>
                  <a:t>News</a:t>
                </a:r>
                <a:r>
                  <a:rPr kumimoji="1" lang="zh-CN" altLang="en-US" sz="1600" dirty="0" smtClean="0"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kumimoji="1" lang="en-US" altLang="zh-CN" sz="1600" dirty="0" err="1" smtClean="0">
                    <a:latin typeface="Helvetica" charset="0"/>
                    <a:ea typeface="Helvetica" charset="0"/>
                    <a:cs typeface="Helvetica" charset="0"/>
                  </a:rPr>
                  <a:t>microservice</a:t>
                </a:r>
                <a:endParaRPr kumimoji="1" lang="zh-CN" alt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5686813" y="958767"/>
                <a:ext cx="13277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schemeClr val="accent4"/>
                    </a:solidFill>
                    <a:latin typeface="Helvetica" charset="0"/>
                    <a:ea typeface="Helvetica" charset="0"/>
                    <a:cs typeface="Helvetica" charset="0"/>
                  </a:rPr>
                  <a:t>REST API</a:t>
                </a:r>
                <a:endParaRPr kumimoji="1" lang="zh-CN" altLang="en-US" sz="1600" dirty="0">
                  <a:solidFill>
                    <a:schemeClr val="accent4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cxnSp>
          <p:nvCxnSpPr>
            <p:cNvPr id="81" name="肘形连接符 80"/>
            <p:cNvCxnSpPr>
              <a:stCxn id="76" idx="1"/>
              <a:endCxn id="6" idx="3"/>
            </p:cNvCxnSpPr>
            <p:nvPr/>
          </p:nvCxnSpPr>
          <p:spPr>
            <a:xfrm rot="10800000">
              <a:off x="4971275" y="3160655"/>
              <a:ext cx="429336" cy="141687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肘形连接符 82"/>
            <p:cNvCxnSpPr>
              <a:stCxn id="79" idx="1"/>
              <a:endCxn id="6" idx="3"/>
            </p:cNvCxnSpPr>
            <p:nvPr/>
          </p:nvCxnSpPr>
          <p:spPr>
            <a:xfrm rot="10800000">
              <a:off x="4971276" y="3160654"/>
              <a:ext cx="416807" cy="2119804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3" name="圆角矩形 112"/>
            <p:cNvSpPr/>
            <p:nvPr/>
          </p:nvSpPr>
          <p:spPr>
            <a:xfrm>
              <a:off x="3340682" y="4080376"/>
              <a:ext cx="1740355" cy="1171787"/>
            </a:xfrm>
            <a:prstGeom prst="roundRect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Helvetica" charset="0"/>
                  <a:ea typeface="Helvetica" charset="0"/>
                  <a:cs typeface="Helvetica" charset="0"/>
                </a:rPr>
                <a:t>Route</a:t>
              </a:r>
            </a:p>
            <a:p>
              <a:pPr algn="ctr"/>
              <a:r>
                <a:rPr kumimoji="1" lang="en-US" altLang="zh-CN" sz="1400" dirty="0" smtClean="0">
                  <a:latin typeface="Helvetica" charset="0"/>
                  <a:ea typeface="Helvetica" charset="0"/>
                  <a:cs typeface="Helvetica" charset="0"/>
                </a:rPr>
                <a:t>Authentication</a:t>
              </a:r>
            </a:p>
            <a:p>
              <a:pPr algn="ctr"/>
              <a:r>
                <a:rPr kumimoji="1" lang="en-US" altLang="zh-CN" sz="1400" dirty="0" smtClean="0">
                  <a:latin typeface="Helvetica" charset="0"/>
                  <a:ea typeface="Helvetica" charset="0"/>
                  <a:cs typeface="Helvetica" charset="0"/>
                </a:rPr>
                <a:t>Data</a:t>
              </a:r>
              <a:r>
                <a:rPr kumimoji="1" lang="zh-CN" altLang="en-US" sz="1400" dirty="0" smtClean="0"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kumimoji="1" lang="en-US" altLang="zh-CN" sz="1400" dirty="0" smtClean="0">
                  <a:latin typeface="Helvetica" charset="0"/>
                  <a:ea typeface="Helvetica" charset="0"/>
                  <a:cs typeface="Helvetica" charset="0"/>
                </a:rPr>
                <a:t>aggregation</a:t>
              </a:r>
            </a:p>
            <a:p>
              <a:pPr algn="ctr"/>
              <a:r>
                <a:rPr kumimoji="1" lang="en-US" altLang="zh-CN" sz="1400" dirty="0" smtClean="0">
                  <a:latin typeface="Helvetica" charset="0"/>
                  <a:ea typeface="Helvetica" charset="0"/>
                  <a:cs typeface="Helvetica" charset="0"/>
                </a:rPr>
                <a:t>Rate-limit</a:t>
              </a:r>
              <a:endParaRPr kumimoji="1" lang="zh-CN" altLang="en-US" sz="1400" dirty="0" smtClean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129" name="直线箭头连接符 128"/>
            <p:cNvCxnSpPr/>
            <p:nvPr/>
          </p:nvCxnSpPr>
          <p:spPr>
            <a:xfrm>
              <a:off x="4192514" y="3470241"/>
              <a:ext cx="0" cy="5776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组 2"/>
            <p:cNvGrpSpPr/>
            <p:nvPr/>
          </p:nvGrpSpPr>
          <p:grpSpPr>
            <a:xfrm>
              <a:off x="9352970" y="1550829"/>
              <a:ext cx="2498545" cy="3586270"/>
              <a:chOff x="9341314" y="390296"/>
              <a:chExt cx="2498545" cy="3586270"/>
            </a:xfrm>
          </p:grpSpPr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56609" y="390296"/>
                <a:ext cx="1205506" cy="689994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41314" y="1330184"/>
                <a:ext cx="1738631" cy="473816"/>
              </a:xfrm>
              <a:prstGeom prst="rect">
                <a:avLst/>
              </a:prstGeom>
            </p:spPr>
          </p:pic>
          <p:sp>
            <p:nvSpPr>
              <p:cNvPr id="71" name="圆角矩形 70"/>
              <p:cNvSpPr/>
              <p:nvPr/>
            </p:nvSpPr>
            <p:spPr>
              <a:xfrm>
                <a:off x="9341314" y="3572935"/>
                <a:ext cx="2498543" cy="403631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accent2"/>
                    </a:solidFill>
                    <a:latin typeface="Helvetica" charset="0"/>
                    <a:ea typeface="Helvetica" charset="0"/>
                    <a:cs typeface="Helvetica" charset="0"/>
                  </a:rPr>
                  <a:t>Museum homepage</a:t>
                </a:r>
                <a:endParaRPr kumimoji="1" lang="zh-CN" altLang="en-US" sz="1600" dirty="0" smtClean="0">
                  <a:solidFill>
                    <a:schemeClr val="accent2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>
                <a:off x="9341315" y="2206256"/>
                <a:ext cx="2498543" cy="403631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accent2"/>
                    </a:solidFill>
                    <a:latin typeface="Helvetica" charset="0"/>
                    <a:ea typeface="Helvetica" charset="0"/>
                    <a:cs typeface="Helvetica" charset="0"/>
                  </a:rPr>
                  <a:t>3</a:t>
                </a:r>
                <a:r>
                  <a:rPr kumimoji="1" lang="en-US" altLang="zh-CN" sz="1600" baseline="30000" dirty="0" smtClean="0">
                    <a:solidFill>
                      <a:schemeClr val="accent2"/>
                    </a:solidFill>
                    <a:latin typeface="Helvetica" charset="0"/>
                    <a:ea typeface="Helvetica" charset="0"/>
                    <a:cs typeface="Helvetica" charset="0"/>
                  </a:rPr>
                  <a:t>rd</a:t>
                </a:r>
                <a:r>
                  <a:rPr kumimoji="1" lang="zh-CN" altLang="en-US" sz="1600" dirty="0" smtClean="0">
                    <a:solidFill>
                      <a:schemeClr val="accent2"/>
                    </a:solidFill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kumimoji="1" lang="en-US" altLang="zh-CN" sz="1600" dirty="0" smtClean="0">
                    <a:solidFill>
                      <a:schemeClr val="accent2"/>
                    </a:solidFill>
                    <a:latin typeface="Helvetica" charset="0"/>
                    <a:ea typeface="Helvetica" charset="0"/>
                    <a:cs typeface="Helvetica" charset="0"/>
                  </a:rPr>
                  <a:t>party websites</a:t>
                </a:r>
                <a:endParaRPr kumimoji="1" lang="zh-CN" altLang="en-US" sz="1600" dirty="0" smtClean="0">
                  <a:solidFill>
                    <a:schemeClr val="accent2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32" name="圆角矩形 131"/>
              <p:cNvSpPr/>
              <p:nvPr/>
            </p:nvSpPr>
            <p:spPr>
              <a:xfrm>
                <a:off x="9341316" y="2892287"/>
                <a:ext cx="2498543" cy="403631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accent2"/>
                    </a:solidFill>
                    <a:latin typeface="Helvetica" charset="0"/>
                    <a:ea typeface="Helvetica" charset="0"/>
                    <a:cs typeface="Helvetica" charset="0"/>
                  </a:rPr>
                  <a:t>3</a:t>
                </a:r>
                <a:r>
                  <a:rPr kumimoji="1" lang="en-US" altLang="zh-CN" sz="1600" baseline="30000" dirty="0" smtClean="0">
                    <a:solidFill>
                      <a:schemeClr val="accent2"/>
                    </a:solidFill>
                    <a:latin typeface="Helvetica" charset="0"/>
                    <a:ea typeface="Helvetica" charset="0"/>
                    <a:cs typeface="Helvetica" charset="0"/>
                  </a:rPr>
                  <a:t>rd</a:t>
                </a:r>
                <a:r>
                  <a:rPr kumimoji="1" lang="zh-CN" altLang="en-US" sz="1600" dirty="0" smtClean="0">
                    <a:solidFill>
                      <a:schemeClr val="accent2"/>
                    </a:solidFill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kumimoji="1" lang="en-US" altLang="zh-CN" sz="1600" dirty="0" smtClean="0">
                    <a:solidFill>
                      <a:schemeClr val="accent2"/>
                    </a:solidFill>
                    <a:latin typeface="Helvetica" charset="0"/>
                    <a:ea typeface="Helvetica" charset="0"/>
                    <a:cs typeface="Helvetica" charset="0"/>
                  </a:rPr>
                  <a:t>party</a:t>
                </a:r>
                <a:r>
                  <a:rPr kumimoji="1" lang="zh-CN" altLang="en-US" sz="1600" dirty="0" smtClean="0">
                    <a:solidFill>
                      <a:schemeClr val="accent2"/>
                    </a:solidFill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kumimoji="1" lang="en-US" altLang="zh-CN" sz="1600" dirty="0" smtClean="0">
                    <a:solidFill>
                      <a:schemeClr val="accent2"/>
                    </a:solidFill>
                    <a:latin typeface="Helvetica" charset="0"/>
                    <a:ea typeface="Helvetica" charset="0"/>
                    <a:cs typeface="Helvetica" charset="0"/>
                  </a:rPr>
                  <a:t>map</a:t>
                </a:r>
                <a:r>
                  <a:rPr kumimoji="1" lang="zh-CN" altLang="en-US" sz="1600" dirty="0" smtClean="0">
                    <a:solidFill>
                      <a:schemeClr val="accent2"/>
                    </a:solidFill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kumimoji="1" lang="en-US" altLang="zh-CN" sz="1600" dirty="0" smtClean="0">
                    <a:solidFill>
                      <a:schemeClr val="accent2"/>
                    </a:solidFill>
                    <a:latin typeface="Helvetica" charset="0"/>
                    <a:ea typeface="Helvetica" charset="0"/>
                    <a:cs typeface="Helvetica" charset="0"/>
                  </a:rPr>
                  <a:t>service</a:t>
                </a:r>
                <a:endParaRPr kumimoji="1" lang="zh-CN" altLang="en-US" sz="1600" dirty="0" smtClean="0">
                  <a:solidFill>
                    <a:schemeClr val="accent2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282643" y="730751"/>
              <a:ext cx="29093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Database</a:t>
              </a:r>
              <a:r>
                <a:rPr kumimoji="1" lang="zh-CN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kumimoji="1" lang="en-US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&amp;</a:t>
              </a:r>
              <a:r>
                <a:rPr kumimoji="1" lang="zh-CN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kumimoji="1" lang="en-US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</a:t>
              </a:r>
              <a:r>
                <a:rPr kumimoji="1" lang="zh-CN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kumimoji="1" lang="en-US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sources</a:t>
              </a:r>
              <a:endParaRPr kumimoji="1"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56" name="组 55"/>
            <p:cNvGrpSpPr/>
            <p:nvPr/>
          </p:nvGrpSpPr>
          <p:grpSpPr>
            <a:xfrm>
              <a:off x="5375554" y="710602"/>
              <a:ext cx="3658039" cy="601250"/>
              <a:chOff x="5686814" y="1552959"/>
              <a:chExt cx="3658039" cy="601250"/>
            </a:xfrm>
          </p:grpSpPr>
          <p:sp>
            <p:nvSpPr>
              <p:cNvPr id="57" name="圆角矩形 56"/>
              <p:cNvSpPr/>
              <p:nvPr/>
            </p:nvSpPr>
            <p:spPr>
              <a:xfrm>
                <a:off x="6814597" y="1552959"/>
                <a:ext cx="2530256" cy="60125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latin typeface="Helvetica" charset="0"/>
                    <a:ea typeface="Helvetica" charset="0"/>
                    <a:cs typeface="Helvetica" charset="0"/>
                  </a:rPr>
                  <a:t>Search</a:t>
                </a:r>
                <a:r>
                  <a:rPr kumimoji="1" lang="zh-CN" altLang="en-US" sz="1600" dirty="0" smtClean="0"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kumimoji="1" lang="en-US" altLang="zh-CN" sz="1600" dirty="0" err="1" smtClean="0">
                    <a:latin typeface="Helvetica" charset="0"/>
                    <a:ea typeface="Helvetica" charset="0"/>
                    <a:cs typeface="Helvetica" charset="0"/>
                  </a:rPr>
                  <a:t>microservice</a:t>
                </a:r>
                <a:endParaRPr kumimoji="1" lang="zh-CN" alt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5686814" y="1685256"/>
                <a:ext cx="13277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schemeClr val="accent4"/>
                    </a:solidFill>
                    <a:latin typeface="Helvetica" charset="0"/>
                    <a:ea typeface="Helvetica" charset="0"/>
                    <a:cs typeface="Helvetica" charset="0"/>
                  </a:rPr>
                  <a:t>REST API</a:t>
                </a:r>
                <a:endParaRPr kumimoji="1" lang="zh-CN" altLang="en-US" sz="1600" dirty="0">
                  <a:solidFill>
                    <a:schemeClr val="accent4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cxnSp>
          <p:nvCxnSpPr>
            <p:cNvPr id="13" name="肘形连接符 12"/>
            <p:cNvCxnSpPr/>
            <p:nvPr/>
          </p:nvCxnSpPr>
          <p:spPr>
            <a:xfrm rot="10800000" flipV="1">
              <a:off x="4983802" y="1012176"/>
              <a:ext cx="404279" cy="2148478"/>
            </a:xfrm>
            <a:prstGeom prst="bentConnector3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27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9352970" y="357957"/>
            <a:ext cx="2498543" cy="2511034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413753" y="2977343"/>
            <a:ext cx="1557522" cy="36662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Helvetica" charset="0"/>
                <a:ea typeface="Helvetica" charset="0"/>
                <a:cs typeface="Helvetica" charset="0"/>
              </a:rPr>
              <a:t>API</a:t>
            </a:r>
            <a:r>
              <a:rPr kumimoji="1" lang="zh-CN" altLang="en-US" sz="16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1600" dirty="0" smtClean="0">
                <a:latin typeface="Helvetica" charset="0"/>
                <a:ea typeface="Helvetica" charset="0"/>
                <a:cs typeface="Helvetica" charset="0"/>
              </a:rPr>
              <a:t>Gateway</a:t>
            </a:r>
          </a:p>
        </p:txBody>
      </p:sp>
      <p:grpSp>
        <p:nvGrpSpPr>
          <p:cNvPr id="19" name="组 18"/>
          <p:cNvGrpSpPr/>
          <p:nvPr/>
        </p:nvGrpSpPr>
        <p:grpSpPr>
          <a:xfrm>
            <a:off x="5388082" y="1433414"/>
            <a:ext cx="3658039" cy="601250"/>
            <a:chOff x="5686813" y="858896"/>
            <a:chExt cx="3658039" cy="601250"/>
          </a:xfrm>
        </p:grpSpPr>
        <p:sp>
          <p:nvSpPr>
            <p:cNvPr id="12" name="圆角矩形 11"/>
            <p:cNvSpPr/>
            <p:nvPr/>
          </p:nvSpPr>
          <p:spPr>
            <a:xfrm>
              <a:off x="6814596" y="858896"/>
              <a:ext cx="2530256" cy="60125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Helvetica" charset="0"/>
                  <a:ea typeface="Helvetica" charset="0"/>
                  <a:cs typeface="Helvetica" charset="0"/>
                </a:rPr>
                <a:t>Wiki</a:t>
              </a:r>
              <a:r>
                <a:rPr kumimoji="1" lang="zh-CN" altLang="en-US" sz="1600" dirty="0" smtClean="0"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kumimoji="1" lang="en-US" altLang="zh-CN" sz="1600" dirty="0" err="1" smtClean="0">
                  <a:latin typeface="Helvetica" charset="0"/>
                  <a:ea typeface="Helvetica" charset="0"/>
                  <a:cs typeface="Helvetica" charset="0"/>
                </a:rPr>
                <a:t>microservice</a:t>
              </a:r>
              <a:endParaRPr kumimoji="1" lang="zh-CN" alt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686813" y="958767"/>
              <a:ext cx="1327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>
                  <a:solidFill>
                    <a:schemeClr val="accent4"/>
                  </a:solidFill>
                  <a:latin typeface="Helvetica" charset="0"/>
                  <a:ea typeface="Helvetica" charset="0"/>
                  <a:cs typeface="Helvetica" charset="0"/>
                </a:rPr>
                <a:t>REST API</a:t>
              </a:r>
              <a:endParaRPr kumimoji="1" lang="zh-CN" altLang="en-US" sz="1600" dirty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5388082" y="-4542"/>
            <a:ext cx="3658039" cy="601250"/>
            <a:chOff x="5686814" y="1552959"/>
            <a:chExt cx="3658039" cy="601250"/>
          </a:xfrm>
        </p:grpSpPr>
        <p:sp>
          <p:nvSpPr>
            <p:cNvPr id="7" name="圆角矩形 6"/>
            <p:cNvSpPr/>
            <p:nvPr/>
          </p:nvSpPr>
          <p:spPr>
            <a:xfrm>
              <a:off x="6814597" y="1552959"/>
              <a:ext cx="2530256" cy="60125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Helvetica" charset="0"/>
                  <a:ea typeface="Helvetica" charset="0"/>
                  <a:cs typeface="Helvetica" charset="0"/>
                </a:rPr>
                <a:t>Museum information</a:t>
              </a:r>
              <a:r>
                <a:rPr kumimoji="1" lang="zh-CN" altLang="en-US" sz="1600" dirty="0" smtClean="0"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kumimoji="1" lang="en-US" altLang="zh-CN" sz="1600" dirty="0" err="1" smtClean="0">
                  <a:latin typeface="Helvetica" charset="0"/>
                  <a:ea typeface="Helvetica" charset="0"/>
                  <a:cs typeface="Helvetica" charset="0"/>
                </a:rPr>
                <a:t>microservice</a:t>
              </a:r>
              <a:endParaRPr kumimoji="1" lang="zh-CN" alt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86814" y="1685256"/>
              <a:ext cx="1327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>
                  <a:solidFill>
                    <a:schemeClr val="accent4"/>
                  </a:solidFill>
                  <a:latin typeface="Helvetica" charset="0"/>
                  <a:ea typeface="Helvetica" charset="0"/>
                  <a:cs typeface="Helvetica" charset="0"/>
                </a:rPr>
                <a:t>REST API</a:t>
              </a:r>
              <a:endParaRPr kumimoji="1" lang="zh-CN" altLang="en-US" sz="1600" dirty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5388082" y="2868991"/>
            <a:ext cx="3645511" cy="601250"/>
            <a:chOff x="5686814" y="3168861"/>
            <a:chExt cx="3645511" cy="601250"/>
          </a:xfrm>
        </p:grpSpPr>
        <p:sp>
          <p:nvSpPr>
            <p:cNvPr id="10" name="圆角矩形 9"/>
            <p:cNvSpPr/>
            <p:nvPr/>
          </p:nvSpPr>
          <p:spPr>
            <a:xfrm>
              <a:off x="6802069" y="3168861"/>
              <a:ext cx="2530256" cy="60125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Helvetica" charset="0"/>
                  <a:ea typeface="Helvetica" charset="0"/>
                  <a:cs typeface="Helvetica" charset="0"/>
                </a:rPr>
                <a:t>Ticket booking </a:t>
              </a:r>
              <a:r>
                <a:rPr kumimoji="1" lang="en-US" altLang="zh-CN" sz="1600" dirty="0" err="1" smtClean="0">
                  <a:latin typeface="Helvetica" charset="0"/>
                  <a:ea typeface="Helvetica" charset="0"/>
                  <a:cs typeface="Helvetica" charset="0"/>
                </a:rPr>
                <a:t>microservice</a:t>
              </a:r>
              <a:endParaRPr kumimoji="1" lang="zh-CN" alt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686814" y="3282763"/>
              <a:ext cx="1327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>
                  <a:solidFill>
                    <a:schemeClr val="accent4"/>
                  </a:solidFill>
                  <a:latin typeface="Helvetica" charset="0"/>
                  <a:ea typeface="Helvetica" charset="0"/>
                  <a:cs typeface="Helvetica" charset="0"/>
                </a:rPr>
                <a:t>REST API</a:t>
              </a:r>
              <a:endParaRPr kumimoji="1" lang="zh-CN" altLang="en-US" sz="1600" dirty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5388082" y="2142202"/>
            <a:ext cx="3645511" cy="601250"/>
            <a:chOff x="5686814" y="2367419"/>
            <a:chExt cx="3645511" cy="601250"/>
          </a:xfrm>
        </p:grpSpPr>
        <p:sp>
          <p:nvSpPr>
            <p:cNvPr id="9" name="圆角矩形 8"/>
            <p:cNvSpPr/>
            <p:nvPr/>
          </p:nvSpPr>
          <p:spPr>
            <a:xfrm>
              <a:off x="6802069" y="2367419"/>
              <a:ext cx="2530256" cy="60125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Helvetica" charset="0"/>
                  <a:ea typeface="Helvetica" charset="0"/>
                  <a:cs typeface="Helvetica" charset="0"/>
                </a:rPr>
                <a:t>Review</a:t>
              </a:r>
              <a:r>
                <a:rPr kumimoji="1" lang="zh-CN" altLang="en-US" sz="1600" dirty="0" smtClean="0"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kumimoji="1" lang="en-US" altLang="zh-CN" sz="1600" dirty="0" err="1" smtClean="0">
                  <a:latin typeface="Helvetica" charset="0"/>
                  <a:ea typeface="Helvetica" charset="0"/>
                  <a:cs typeface="Helvetica" charset="0"/>
                </a:rPr>
                <a:t>microservice</a:t>
              </a:r>
              <a:endParaRPr kumimoji="1" lang="zh-CN" alt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86814" y="2492958"/>
              <a:ext cx="1327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>
                  <a:solidFill>
                    <a:schemeClr val="accent4"/>
                  </a:solidFill>
                  <a:latin typeface="Helvetica" charset="0"/>
                  <a:ea typeface="Helvetica" charset="0"/>
                  <a:cs typeface="Helvetica" charset="0"/>
                </a:rPr>
                <a:t>REST API</a:t>
              </a:r>
              <a:endParaRPr kumimoji="1" lang="zh-CN" altLang="en-US" sz="1600" dirty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5400611" y="3590581"/>
            <a:ext cx="3645510" cy="601250"/>
            <a:chOff x="5686815" y="3928199"/>
            <a:chExt cx="3645510" cy="601250"/>
          </a:xfrm>
        </p:grpSpPr>
        <p:sp>
          <p:nvSpPr>
            <p:cNvPr id="11" name="圆角矩形 10"/>
            <p:cNvSpPr/>
            <p:nvPr/>
          </p:nvSpPr>
          <p:spPr>
            <a:xfrm>
              <a:off x="6802069" y="3928199"/>
              <a:ext cx="2530256" cy="60125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Helvetica" charset="0"/>
                  <a:ea typeface="Helvetica" charset="0"/>
                  <a:cs typeface="Helvetica" charset="0"/>
                </a:rPr>
                <a:t>Payment</a:t>
              </a:r>
              <a:r>
                <a:rPr kumimoji="1" lang="zh-CN" altLang="en-US" sz="1600" dirty="0" smtClean="0"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kumimoji="1" lang="en-US" altLang="zh-CN" sz="1600" dirty="0" err="1" smtClean="0">
                  <a:latin typeface="Helvetica" charset="0"/>
                  <a:ea typeface="Helvetica" charset="0"/>
                  <a:cs typeface="Helvetica" charset="0"/>
                </a:rPr>
                <a:t>microservice</a:t>
              </a:r>
              <a:endParaRPr kumimoji="1" lang="zh-CN" alt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686815" y="4046959"/>
              <a:ext cx="1327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>
                  <a:solidFill>
                    <a:schemeClr val="accent4"/>
                  </a:solidFill>
                  <a:latin typeface="Helvetica" charset="0"/>
                  <a:ea typeface="Helvetica" charset="0"/>
                  <a:cs typeface="Helvetica" charset="0"/>
                </a:rPr>
                <a:t>REST API</a:t>
              </a:r>
              <a:endParaRPr kumimoji="1" lang="zh-CN" altLang="en-US" sz="1600" dirty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3" name="组 72"/>
          <p:cNvGrpSpPr/>
          <p:nvPr/>
        </p:nvGrpSpPr>
        <p:grpSpPr>
          <a:xfrm>
            <a:off x="1973067" y="5555369"/>
            <a:ext cx="9878448" cy="1480159"/>
            <a:chOff x="2284329" y="5526800"/>
            <a:chExt cx="9569157" cy="1395363"/>
          </a:xfrm>
        </p:grpSpPr>
        <p:sp>
          <p:nvSpPr>
            <p:cNvPr id="5" name="圆角矩形 4"/>
            <p:cNvSpPr/>
            <p:nvPr/>
          </p:nvSpPr>
          <p:spPr>
            <a:xfrm>
              <a:off x="2284329" y="5762380"/>
              <a:ext cx="9569157" cy="92420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7940" y="5526800"/>
              <a:ext cx="4121934" cy="1395363"/>
            </a:xfrm>
            <a:prstGeom prst="rect">
              <a:avLst/>
            </a:prstGeom>
          </p:spPr>
        </p:pic>
      </p:grpSp>
      <p:grpSp>
        <p:nvGrpSpPr>
          <p:cNvPr id="38" name="组 37"/>
          <p:cNvGrpSpPr/>
          <p:nvPr/>
        </p:nvGrpSpPr>
        <p:grpSpPr>
          <a:xfrm>
            <a:off x="68508" y="2551536"/>
            <a:ext cx="1628384" cy="1091354"/>
            <a:chOff x="652081" y="1958077"/>
            <a:chExt cx="1628384" cy="1091354"/>
          </a:xfrm>
        </p:grpSpPr>
        <p:sp>
          <p:nvSpPr>
            <p:cNvPr id="25" name="文本框 24"/>
            <p:cNvSpPr txBox="1"/>
            <p:nvPr/>
          </p:nvSpPr>
          <p:spPr>
            <a:xfrm>
              <a:off x="652081" y="2710877"/>
              <a:ext cx="16283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浏览器</a:t>
              </a:r>
              <a:endPara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480" y="1958077"/>
              <a:ext cx="818684" cy="818684"/>
            </a:xfrm>
            <a:prstGeom prst="rect">
              <a:avLst/>
            </a:prstGeom>
          </p:spPr>
        </p:pic>
      </p:grpSp>
      <p:sp>
        <p:nvSpPr>
          <p:cNvPr id="37" name="圆角矩形 36"/>
          <p:cNvSpPr/>
          <p:nvPr/>
        </p:nvSpPr>
        <p:spPr>
          <a:xfrm>
            <a:off x="1973067" y="1"/>
            <a:ext cx="1079135" cy="56125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负载</a:t>
            </a:r>
            <a:endParaRPr kumimoji="1" lang="en-US" altLang="zh-CN" sz="160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均衡</a:t>
            </a:r>
            <a:endParaRPr kumimoji="1" lang="zh-CN" altLang="en-US" sz="1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41" name="直线箭头连接符 40"/>
          <p:cNvCxnSpPr/>
          <p:nvPr/>
        </p:nvCxnSpPr>
        <p:spPr>
          <a:xfrm>
            <a:off x="1166815" y="2967515"/>
            <a:ext cx="7265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3083893" y="3153505"/>
            <a:ext cx="336114" cy="71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5" idx="1"/>
            <a:endCxn id="6" idx="3"/>
          </p:cNvCxnSpPr>
          <p:nvPr/>
        </p:nvCxnSpPr>
        <p:spPr>
          <a:xfrm rot="10800000" flipV="1">
            <a:off x="4971276" y="297032"/>
            <a:ext cx="416807" cy="286362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4" idx="1"/>
            <a:endCxn id="6" idx="3"/>
          </p:cNvCxnSpPr>
          <p:nvPr/>
        </p:nvCxnSpPr>
        <p:spPr>
          <a:xfrm rot="10800000" flipV="1">
            <a:off x="4971276" y="1702562"/>
            <a:ext cx="416807" cy="145809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7" idx="1"/>
            <a:endCxn id="6" idx="3"/>
          </p:cNvCxnSpPr>
          <p:nvPr/>
        </p:nvCxnSpPr>
        <p:spPr>
          <a:xfrm rot="10800000" flipV="1">
            <a:off x="4971276" y="2437018"/>
            <a:ext cx="416807" cy="72363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16" idx="1"/>
            <a:endCxn id="6" idx="3"/>
          </p:cNvCxnSpPr>
          <p:nvPr/>
        </p:nvCxnSpPr>
        <p:spPr>
          <a:xfrm rot="10800000" flipV="1">
            <a:off x="4971276" y="3152170"/>
            <a:ext cx="416807" cy="84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18" idx="1"/>
            <a:endCxn id="6" idx="3"/>
          </p:cNvCxnSpPr>
          <p:nvPr/>
        </p:nvCxnSpPr>
        <p:spPr>
          <a:xfrm rot="10800000">
            <a:off x="4971275" y="3160654"/>
            <a:ext cx="429336" cy="7179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74" name="组 73"/>
          <p:cNvGrpSpPr/>
          <p:nvPr/>
        </p:nvGrpSpPr>
        <p:grpSpPr>
          <a:xfrm>
            <a:off x="5400611" y="4308381"/>
            <a:ext cx="3658039" cy="601250"/>
            <a:chOff x="5686813" y="858896"/>
            <a:chExt cx="3658039" cy="601250"/>
          </a:xfrm>
        </p:grpSpPr>
        <p:sp>
          <p:nvSpPr>
            <p:cNvPr id="75" name="圆角矩形 74"/>
            <p:cNvSpPr/>
            <p:nvPr/>
          </p:nvSpPr>
          <p:spPr>
            <a:xfrm>
              <a:off x="6814596" y="858896"/>
              <a:ext cx="2530256" cy="60125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Helvetica" charset="0"/>
                  <a:ea typeface="Helvetica" charset="0"/>
                  <a:cs typeface="Helvetica" charset="0"/>
                </a:rPr>
                <a:t>Customer</a:t>
              </a:r>
              <a:r>
                <a:rPr kumimoji="1" lang="zh-CN" altLang="en-US" sz="1600" dirty="0" smtClean="0"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kumimoji="1" lang="en-US" altLang="zh-CN" sz="1600" dirty="0" err="1" smtClean="0">
                  <a:latin typeface="Helvetica" charset="0"/>
                  <a:ea typeface="Helvetica" charset="0"/>
                  <a:cs typeface="Helvetica" charset="0"/>
                </a:rPr>
                <a:t>microservice</a:t>
              </a:r>
              <a:endParaRPr kumimoji="1" lang="zh-CN" alt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5686813" y="958767"/>
              <a:ext cx="1327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>
                  <a:solidFill>
                    <a:schemeClr val="accent4"/>
                  </a:solidFill>
                  <a:latin typeface="Helvetica" charset="0"/>
                  <a:ea typeface="Helvetica" charset="0"/>
                  <a:cs typeface="Helvetica" charset="0"/>
                </a:rPr>
                <a:t>REST API</a:t>
              </a:r>
              <a:endParaRPr kumimoji="1" lang="zh-CN" altLang="en-US" sz="1600" dirty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7" name="组 76"/>
          <p:cNvGrpSpPr/>
          <p:nvPr/>
        </p:nvGrpSpPr>
        <p:grpSpPr>
          <a:xfrm>
            <a:off x="5388082" y="5011310"/>
            <a:ext cx="3658039" cy="601250"/>
            <a:chOff x="5686813" y="858896"/>
            <a:chExt cx="3658039" cy="601250"/>
          </a:xfrm>
        </p:grpSpPr>
        <p:sp>
          <p:nvSpPr>
            <p:cNvPr id="78" name="圆角矩形 77"/>
            <p:cNvSpPr/>
            <p:nvPr/>
          </p:nvSpPr>
          <p:spPr>
            <a:xfrm>
              <a:off x="6814596" y="858896"/>
              <a:ext cx="2530256" cy="60125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Helvetica" charset="0"/>
                  <a:ea typeface="Helvetica" charset="0"/>
                  <a:cs typeface="Helvetica" charset="0"/>
                </a:rPr>
                <a:t>News</a:t>
              </a:r>
              <a:r>
                <a:rPr kumimoji="1" lang="zh-CN" altLang="en-US" sz="1600" dirty="0" smtClean="0"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kumimoji="1" lang="en-US" altLang="zh-CN" sz="1600" dirty="0" err="1" smtClean="0">
                  <a:latin typeface="Helvetica" charset="0"/>
                  <a:ea typeface="Helvetica" charset="0"/>
                  <a:cs typeface="Helvetica" charset="0"/>
                </a:rPr>
                <a:t>microservice</a:t>
              </a:r>
              <a:endParaRPr kumimoji="1" lang="zh-CN" alt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5686813" y="958767"/>
              <a:ext cx="1327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>
                  <a:solidFill>
                    <a:schemeClr val="accent4"/>
                  </a:solidFill>
                  <a:latin typeface="Helvetica" charset="0"/>
                  <a:ea typeface="Helvetica" charset="0"/>
                  <a:cs typeface="Helvetica" charset="0"/>
                </a:rPr>
                <a:t>REST API</a:t>
              </a:r>
              <a:endParaRPr kumimoji="1" lang="zh-CN" altLang="en-US" sz="1600" dirty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81" name="肘形连接符 80"/>
          <p:cNvCxnSpPr>
            <a:stCxn id="76" idx="1"/>
            <a:endCxn id="6" idx="3"/>
          </p:cNvCxnSpPr>
          <p:nvPr/>
        </p:nvCxnSpPr>
        <p:spPr>
          <a:xfrm rot="10800000">
            <a:off x="4971275" y="3160655"/>
            <a:ext cx="429336" cy="14168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79" idx="1"/>
            <a:endCxn id="6" idx="3"/>
          </p:cNvCxnSpPr>
          <p:nvPr/>
        </p:nvCxnSpPr>
        <p:spPr>
          <a:xfrm rot="10800000">
            <a:off x="4971276" y="3160654"/>
            <a:ext cx="416807" cy="211980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3340682" y="4080376"/>
            <a:ext cx="1740355" cy="1171787"/>
          </a:xfrm>
          <a:prstGeom prst="roundRect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Helvetica" charset="0"/>
                <a:ea typeface="Helvetica" charset="0"/>
                <a:cs typeface="Helvetica" charset="0"/>
              </a:rPr>
              <a:t>Route</a:t>
            </a:r>
          </a:p>
          <a:p>
            <a:pPr algn="ctr"/>
            <a:r>
              <a:rPr kumimoji="1" lang="en-US" altLang="zh-CN" sz="1400" dirty="0" smtClean="0">
                <a:latin typeface="Helvetica" charset="0"/>
                <a:ea typeface="Helvetica" charset="0"/>
                <a:cs typeface="Helvetica" charset="0"/>
              </a:rPr>
              <a:t>Authentication</a:t>
            </a:r>
          </a:p>
          <a:p>
            <a:pPr algn="ctr"/>
            <a:r>
              <a:rPr kumimoji="1" lang="en-US" altLang="zh-CN" sz="1400" dirty="0" smtClean="0">
                <a:latin typeface="Helvetica" charset="0"/>
                <a:ea typeface="Helvetica" charset="0"/>
                <a:cs typeface="Helvetica" charset="0"/>
              </a:rPr>
              <a:t>Data</a:t>
            </a:r>
            <a:r>
              <a:rPr kumimoji="1" lang="zh-CN" altLang="en-US" sz="14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zh-CN" sz="1400" dirty="0" smtClean="0">
                <a:latin typeface="Helvetica" charset="0"/>
                <a:ea typeface="Helvetica" charset="0"/>
                <a:cs typeface="Helvetica" charset="0"/>
              </a:rPr>
              <a:t>aggregation</a:t>
            </a:r>
          </a:p>
          <a:p>
            <a:pPr algn="ctr"/>
            <a:r>
              <a:rPr kumimoji="1" lang="en-US" altLang="zh-CN" sz="1400" dirty="0" smtClean="0">
                <a:latin typeface="Helvetica" charset="0"/>
                <a:ea typeface="Helvetica" charset="0"/>
                <a:cs typeface="Helvetica" charset="0"/>
              </a:rPr>
              <a:t>Rate-limit</a:t>
            </a:r>
            <a:endParaRPr kumimoji="1" lang="zh-CN" altLang="en-US" sz="14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9" name="直线箭头连接符 128"/>
          <p:cNvCxnSpPr/>
          <p:nvPr/>
        </p:nvCxnSpPr>
        <p:spPr>
          <a:xfrm>
            <a:off x="4192514" y="3470241"/>
            <a:ext cx="0" cy="577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488" y="786190"/>
            <a:ext cx="1205506" cy="68999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1412" y="1859843"/>
            <a:ext cx="1738631" cy="473816"/>
          </a:xfrm>
          <a:prstGeom prst="rect">
            <a:avLst/>
          </a:prstGeom>
        </p:spPr>
      </p:pic>
      <p:sp>
        <p:nvSpPr>
          <p:cNvPr id="71" name="圆角矩形 70"/>
          <p:cNvSpPr/>
          <p:nvPr/>
        </p:nvSpPr>
        <p:spPr>
          <a:xfrm>
            <a:off x="9352970" y="4745994"/>
            <a:ext cx="2498543" cy="403631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博物馆官方主页</a:t>
            </a:r>
            <a:endParaRPr kumimoji="1" lang="zh-CN" altLang="en-US" sz="1600" dirty="0" smtClean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9352971" y="3379315"/>
            <a:ext cx="2498543" cy="403631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第三方网站</a:t>
            </a:r>
            <a:endParaRPr kumimoji="1" lang="zh-CN" altLang="en-US" sz="1600" dirty="0" smtClean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9352972" y="4065346"/>
            <a:ext cx="2498543" cy="403631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第三方地图与定位服务</a:t>
            </a:r>
            <a:endParaRPr kumimoji="1" lang="zh-CN" altLang="en-US" sz="1600" dirty="0" smtClean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56" name="组 55"/>
          <p:cNvGrpSpPr/>
          <p:nvPr/>
        </p:nvGrpSpPr>
        <p:grpSpPr>
          <a:xfrm>
            <a:off x="5375554" y="710602"/>
            <a:ext cx="3658039" cy="601250"/>
            <a:chOff x="5686814" y="1552959"/>
            <a:chExt cx="3658039" cy="601250"/>
          </a:xfrm>
        </p:grpSpPr>
        <p:sp>
          <p:nvSpPr>
            <p:cNvPr id="57" name="圆角矩形 56"/>
            <p:cNvSpPr/>
            <p:nvPr/>
          </p:nvSpPr>
          <p:spPr>
            <a:xfrm>
              <a:off x="6814597" y="1552959"/>
              <a:ext cx="2530256" cy="60125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Helvetica" charset="0"/>
                  <a:ea typeface="Helvetica" charset="0"/>
                  <a:cs typeface="Helvetica" charset="0"/>
                </a:rPr>
                <a:t>Search</a:t>
              </a:r>
              <a:r>
                <a:rPr kumimoji="1" lang="zh-CN" altLang="en-US" sz="1600" dirty="0" smtClean="0"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kumimoji="1" lang="en-US" altLang="zh-CN" sz="1600" dirty="0" err="1" smtClean="0">
                  <a:latin typeface="Helvetica" charset="0"/>
                  <a:ea typeface="Helvetica" charset="0"/>
                  <a:cs typeface="Helvetica" charset="0"/>
                </a:rPr>
                <a:t>microservice</a:t>
              </a:r>
              <a:endParaRPr kumimoji="1" lang="zh-CN" alt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686814" y="1685256"/>
              <a:ext cx="1327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>
                  <a:solidFill>
                    <a:schemeClr val="accent4"/>
                  </a:solidFill>
                  <a:latin typeface="Helvetica" charset="0"/>
                  <a:ea typeface="Helvetica" charset="0"/>
                  <a:cs typeface="Helvetica" charset="0"/>
                </a:rPr>
                <a:t>REST API</a:t>
              </a:r>
              <a:endParaRPr kumimoji="1" lang="zh-CN" altLang="en-US" sz="1600" dirty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3" name="肘形连接符 12"/>
          <p:cNvCxnSpPr/>
          <p:nvPr/>
        </p:nvCxnSpPr>
        <p:spPr>
          <a:xfrm rot="10800000" flipV="1">
            <a:off x="4983802" y="1012176"/>
            <a:ext cx="404279" cy="214847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6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 82"/>
          <p:cNvGrpSpPr/>
          <p:nvPr/>
        </p:nvGrpSpPr>
        <p:grpSpPr>
          <a:xfrm>
            <a:off x="1297089" y="71698"/>
            <a:ext cx="8534563" cy="6579624"/>
            <a:chOff x="1297089" y="71698"/>
            <a:chExt cx="8534563" cy="6579624"/>
          </a:xfrm>
        </p:grpSpPr>
        <p:sp>
          <p:nvSpPr>
            <p:cNvPr id="64" name="圆角矩形 63"/>
            <p:cNvSpPr/>
            <p:nvPr/>
          </p:nvSpPr>
          <p:spPr>
            <a:xfrm>
              <a:off x="1297089" y="1881894"/>
              <a:ext cx="8373004" cy="4769428"/>
            </a:xfrm>
            <a:prstGeom prst="roundRect">
              <a:avLst/>
            </a:prstGeom>
            <a:ln w="31750">
              <a:solidFill>
                <a:schemeClr val="accent4"/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7338" y="5502337"/>
              <a:ext cx="748063" cy="748063"/>
            </a:xfrm>
            <a:prstGeom prst="rect">
              <a:avLst/>
            </a:prstGeom>
          </p:spPr>
        </p:pic>
        <p:grpSp>
          <p:nvGrpSpPr>
            <p:cNvPr id="29" name="组 28"/>
            <p:cNvGrpSpPr/>
            <p:nvPr/>
          </p:nvGrpSpPr>
          <p:grpSpPr>
            <a:xfrm>
              <a:off x="3690987" y="1919471"/>
              <a:ext cx="1384328" cy="1114111"/>
              <a:chOff x="3683292" y="2013751"/>
              <a:chExt cx="1384328" cy="1114111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52" t="4837" r="20395" b="6840"/>
              <a:stretch/>
            </p:blipFill>
            <p:spPr>
              <a:xfrm>
                <a:off x="3782741" y="2013751"/>
                <a:ext cx="697605" cy="786976"/>
              </a:xfrm>
              <a:prstGeom prst="rect">
                <a:avLst/>
              </a:prstGeom>
            </p:spPr>
          </p:pic>
          <p:sp>
            <p:nvSpPr>
              <p:cNvPr id="18" name="文本框 17"/>
              <p:cNvSpPr txBox="1"/>
              <p:nvPr/>
            </p:nvSpPr>
            <p:spPr>
              <a:xfrm>
                <a:off x="3683292" y="2789308"/>
                <a:ext cx="1384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负载均衡</a:t>
                </a:r>
                <a:endParaRPr kumimoji="1" lang="zh-CN" altLang="en-US" sz="16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25" name="组 24"/>
            <p:cNvGrpSpPr/>
            <p:nvPr/>
          </p:nvGrpSpPr>
          <p:grpSpPr>
            <a:xfrm>
              <a:off x="1568879" y="3377365"/>
              <a:ext cx="1384328" cy="1069518"/>
              <a:chOff x="1174167" y="3388402"/>
              <a:chExt cx="1384328" cy="1069518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6764" y="3388402"/>
                <a:ext cx="973619" cy="762668"/>
              </a:xfrm>
              <a:prstGeom prst="rect">
                <a:avLst/>
              </a:prstGeom>
            </p:spPr>
          </p:pic>
          <p:sp>
            <p:nvSpPr>
              <p:cNvPr id="19" name="文本框 18"/>
              <p:cNvSpPr txBox="1"/>
              <p:nvPr/>
            </p:nvSpPr>
            <p:spPr>
              <a:xfrm>
                <a:off x="1174167" y="4119366"/>
                <a:ext cx="1384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弹性伸缩</a:t>
                </a:r>
                <a:endParaRPr kumimoji="1" lang="zh-CN" altLang="en-US" sz="16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26" name="组 25"/>
            <p:cNvGrpSpPr/>
            <p:nvPr/>
          </p:nvGrpSpPr>
          <p:grpSpPr>
            <a:xfrm>
              <a:off x="3528723" y="3431643"/>
              <a:ext cx="1693466" cy="1026277"/>
              <a:chOff x="3528723" y="3431643"/>
              <a:chExt cx="1693466" cy="1026277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8902" y="3431643"/>
                <a:ext cx="878605" cy="674643"/>
              </a:xfrm>
              <a:prstGeom prst="rect">
                <a:avLst/>
              </a:prstGeom>
            </p:spPr>
          </p:pic>
          <p:sp>
            <p:nvSpPr>
              <p:cNvPr id="20" name="文本框 19"/>
              <p:cNvSpPr txBox="1"/>
              <p:nvPr/>
            </p:nvSpPr>
            <p:spPr>
              <a:xfrm>
                <a:off x="3528723" y="4119366"/>
                <a:ext cx="16934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云服务器</a:t>
                </a:r>
                <a:r>
                  <a:rPr kumimoji="1" lang="en-US" altLang="zh-CN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ECS</a:t>
                </a:r>
                <a:endParaRPr kumimoji="1" lang="zh-CN" altLang="en-US" sz="16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27" name="组 26"/>
            <p:cNvGrpSpPr/>
            <p:nvPr/>
          </p:nvGrpSpPr>
          <p:grpSpPr>
            <a:xfrm>
              <a:off x="5675625" y="3433185"/>
              <a:ext cx="2006415" cy="1030024"/>
              <a:chOff x="5675625" y="3433185"/>
              <a:chExt cx="2006415" cy="1030024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6026" y="3433185"/>
                <a:ext cx="1045615" cy="717885"/>
              </a:xfrm>
              <a:prstGeom prst="rect">
                <a:avLst/>
              </a:prstGeom>
            </p:spPr>
          </p:pic>
          <p:sp>
            <p:nvSpPr>
              <p:cNvPr id="21" name="文本框 20"/>
              <p:cNvSpPr txBox="1"/>
              <p:nvPr/>
            </p:nvSpPr>
            <p:spPr>
              <a:xfrm>
                <a:off x="5675625" y="4124655"/>
                <a:ext cx="20064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云</a:t>
                </a:r>
                <a:r>
                  <a:rPr kumimoji="1" lang="zh-CN" altLang="en-US" sz="16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服务器备份</a:t>
                </a:r>
                <a:r>
                  <a:rPr kumimoji="1" lang="en-US" altLang="zh-CN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CSBS</a:t>
                </a:r>
                <a:endParaRPr kumimoji="1" lang="zh-CN" altLang="en-US" sz="16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28" name="组 27"/>
            <p:cNvGrpSpPr/>
            <p:nvPr/>
          </p:nvGrpSpPr>
          <p:grpSpPr>
            <a:xfrm>
              <a:off x="8162441" y="3455325"/>
              <a:ext cx="1669211" cy="991558"/>
              <a:chOff x="7812795" y="3448296"/>
              <a:chExt cx="1669211" cy="991558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7692" y="3448296"/>
                <a:ext cx="957180" cy="717885"/>
              </a:xfrm>
              <a:prstGeom prst="rect">
                <a:avLst/>
              </a:prstGeom>
            </p:spPr>
          </p:pic>
          <p:sp>
            <p:nvSpPr>
              <p:cNvPr id="22" name="文本框 21"/>
              <p:cNvSpPr txBox="1"/>
              <p:nvPr/>
            </p:nvSpPr>
            <p:spPr>
              <a:xfrm>
                <a:off x="7812795" y="4101300"/>
                <a:ext cx="16692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对象存储</a:t>
                </a:r>
                <a:r>
                  <a:rPr kumimoji="1" lang="en-US" altLang="zh-CN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OBS</a:t>
                </a:r>
                <a:endParaRPr kumimoji="1" lang="zh-CN" altLang="en-US" sz="16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30" name="组 29"/>
            <p:cNvGrpSpPr/>
            <p:nvPr/>
          </p:nvGrpSpPr>
          <p:grpSpPr>
            <a:xfrm>
              <a:off x="2261043" y="5267988"/>
              <a:ext cx="1529393" cy="1151689"/>
              <a:chOff x="2665088" y="5004990"/>
              <a:chExt cx="1529393" cy="1151689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0486" y="5004990"/>
                <a:ext cx="790744" cy="851570"/>
              </a:xfrm>
              <a:prstGeom prst="rect">
                <a:avLst/>
              </a:prstGeom>
            </p:spPr>
          </p:pic>
          <p:sp>
            <p:nvSpPr>
              <p:cNvPr id="23" name="文本框 22"/>
              <p:cNvSpPr txBox="1"/>
              <p:nvPr/>
            </p:nvSpPr>
            <p:spPr>
              <a:xfrm>
                <a:off x="2665088" y="5818125"/>
                <a:ext cx="15293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关系型数据库</a:t>
                </a:r>
                <a:endParaRPr kumimoji="1" lang="zh-CN" altLang="en-US" sz="16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31" name="组 30"/>
            <p:cNvGrpSpPr/>
            <p:nvPr/>
          </p:nvGrpSpPr>
          <p:grpSpPr>
            <a:xfrm>
              <a:off x="4488041" y="5267988"/>
              <a:ext cx="1650896" cy="1151689"/>
              <a:chOff x="4242172" y="5004990"/>
              <a:chExt cx="1650896" cy="1151689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7732" y="5004990"/>
                <a:ext cx="919776" cy="813135"/>
              </a:xfrm>
              <a:prstGeom prst="rect">
                <a:avLst/>
              </a:prstGeom>
            </p:spPr>
          </p:pic>
          <p:sp>
            <p:nvSpPr>
              <p:cNvPr id="24" name="文本框 23"/>
              <p:cNvSpPr txBox="1"/>
              <p:nvPr/>
            </p:nvSpPr>
            <p:spPr>
              <a:xfrm>
                <a:off x="4242172" y="5818125"/>
                <a:ext cx="16508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文档数据库服务</a:t>
                </a:r>
                <a:endParaRPr kumimoji="1" lang="zh-CN" altLang="en-US" sz="16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cxnSp>
          <p:nvCxnSpPr>
            <p:cNvPr id="35" name="直线箭头连接符 34"/>
            <p:cNvCxnSpPr/>
            <p:nvPr/>
          </p:nvCxnSpPr>
          <p:spPr>
            <a:xfrm>
              <a:off x="5067620" y="3768964"/>
              <a:ext cx="635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/>
            <p:cNvCxnSpPr/>
            <p:nvPr/>
          </p:nvCxnSpPr>
          <p:spPr>
            <a:xfrm>
              <a:off x="7554436" y="3768964"/>
              <a:ext cx="6080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 flipH="1" flipV="1">
              <a:off x="5067620" y="3946763"/>
              <a:ext cx="635297" cy="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/>
            <p:cNvCxnSpPr/>
            <p:nvPr/>
          </p:nvCxnSpPr>
          <p:spPr>
            <a:xfrm flipH="1" flipV="1">
              <a:off x="7527144" y="3946763"/>
              <a:ext cx="635297" cy="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/>
            <p:nvPr/>
          </p:nvCxnSpPr>
          <p:spPr>
            <a:xfrm>
              <a:off x="2778102" y="3768964"/>
              <a:ext cx="7506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/>
            <p:cNvCxnSpPr/>
            <p:nvPr/>
          </p:nvCxnSpPr>
          <p:spPr>
            <a:xfrm>
              <a:off x="4178204" y="3010787"/>
              <a:ext cx="0" cy="4445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/>
            <p:nvPr/>
          </p:nvCxnSpPr>
          <p:spPr>
            <a:xfrm rot="5400000">
              <a:off x="3187211" y="4243274"/>
              <a:ext cx="784360" cy="126597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连接符 62"/>
            <p:cNvCxnSpPr/>
            <p:nvPr/>
          </p:nvCxnSpPr>
          <p:spPr>
            <a:xfrm rot="16200000" flipH="1">
              <a:off x="4375912" y="4320093"/>
              <a:ext cx="784360" cy="1111429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组 81"/>
            <p:cNvGrpSpPr/>
            <p:nvPr/>
          </p:nvGrpSpPr>
          <p:grpSpPr>
            <a:xfrm>
              <a:off x="1591003" y="71698"/>
              <a:ext cx="5242565" cy="1776492"/>
              <a:chOff x="1297088" y="-80145"/>
              <a:chExt cx="5866747" cy="2020722"/>
            </a:xfrm>
          </p:grpSpPr>
          <p:cxnSp>
            <p:nvCxnSpPr>
              <p:cNvPr id="66" name="肘形连接符 65"/>
              <p:cNvCxnSpPr/>
              <p:nvPr/>
            </p:nvCxnSpPr>
            <p:spPr>
              <a:xfrm rot="16200000" flipH="1">
                <a:off x="2708736" y="471109"/>
                <a:ext cx="804844" cy="213408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肘形连接符 67"/>
              <p:cNvCxnSpPr/>
              <p:nvPr/>
            </p:nvCxnSpPr>
            <p:spPr>
              <a:xfrm rot="16200000" flipH="1">
                <a:off x="3776577" y="1538949"/>
                <a:ext cx="794646" cy="860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肘形连接符 69"/>
              <p:cNvCxnSpPr/>
              <p:nvPr/>
            </p:nvCxnSpPr>
            <p:spPr>
              <a:xfrm rot="5400000">
                <a:off x="4898452" y="415484"/>
                <a:ext cx="804844" cy="224534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组 78"/>
              <p:cNvGrpSpPr/>
              <p:nvPr/>
            </p:nvGrpSpPr>
            <p:grpSpPr>
              <a:xfrm>
                <a:off x="1297088" y="-3448"/>
                <a:ext cx="1826744" cy="1216824"/>
                <a:chOff x="1297088" y="272124"/>
                <a:chExt cx="1826744" cy="1216824"/>
              </a:xfrm>
            </p:grpSpPr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1476" y="272124"/>
                  <a:ext cx="767347" cy="767347"/>
                </a:xfrm>
                <a:prstGeom prst="rect">
                  <a:avLst/>
                </a:prstGeom>
              </p:spPr>
            </p:pic>
            <p:sp>
              <p:nvSpPr>
                <p:cNvPr id="76" name="文本框 75"/>
                <p:cNvSpPr txBox="1"/>
                <p:nvPr/>
              </p:nvSpPr>
              <p:spPr>
                <a:xfrm>
                  <a:off x="1297088" y="1103850"/>
                  <a:ext cx="1826744" cy="3850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Android</a:t>
                  </a:r>
                  <a:r>
                    <a:rPr kumimoji="1" lang="zh-CN" altLang="en-US" sz="1600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 </a:t>
                  </a:r>
                  <a:r>
                    <a:rPr kumimoji="1" lang="en-US" altLang="zh-CN" sz="1600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APP</a:t>
                  </a:r>
                  <a:endParaRPr kumimoji="1" lang="zh-CN" altLang="en-US" sz="16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  <p:grpSp>
            <p:nvGrpSpPr>
              <p:cNvPr id="80" name="组 79"/>
              <p:cNvGrpSpPr/>
              <p:nvPr/>
            </p:nvGrpSpPr>
            <p:grpSpPr>
              <a:xfrm>
                <a:off x="3654024" y="-80145"/>
                <a:ext cx="1384328" cy="1250827"/>
                <a:chOff x="3654024" y="195427"/>
                <a:chExt cx="1384328" cy="1250827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3513" y="195427"/>
                  <a:ext cx="854242" cy="854242"/>
                </a:xfrm>
                <a:prstGeom prst="rect">
                  <a:avLst/>
                </a:prstGeom>
              </p:spPr>
            </p:pic>
            <p:sp>
              <p:nvSpPr>
                <p:cNvPr id="77" name="文本框 76"/>
                <p:cNvSpPr txBox="1"/>
                <p:nvPr/>
              </p:nvSpPr>
              <p:spPr>
                <a:xfrm>
                  <a:off x="3654024" y="1107700"/>
                  <a:ext cx="138432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iOS</a:t>
                  </a:r>
                  <a:r>
                    <a:rPr kumimoji="1" lang="zh-CN" altLang="en-US" sz="1600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 </a:t>
                  </a:r>
                  <a:r>
                    <a:rPr kumimoji="1" lang="en-US" altLang="zh-CN" sz="1600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APP</a:t>
                  </a:r>
                  <a:endParaRPr kumimoji="1" lang="zh-CN" altLang="en-US" sz="16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  <p:grpSp>
            <p:nvGrpSpPr>
              <p:cNvPr id="81" name="组 80"/>
              <p:cNvGrpSpPr/>
              <p:nvPr/>
            </p:nvGrpSpPr>
            <p:grpSpPr>
              <a:xfrm>
                <a:off x="5827303" y="-3448"/>
                <a:ext cx="1336532" cy="1183718"/>
                <a:chOff x="5827303" y="272124"/>
                <a:chExt cx="1336532" cy="1183718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0906" y="272124"/>
                  <a:ext cx="767347" cy="767347"/>
                </a:xfrm>
                <a:prstGeom prst="rect">
                  <a:avLst/>
                </a:prstGeom>
              </p:spPr>
            </p:pic>
            <p:sp>
              <p:nvSpPr>
                <p:cNvPr id="78" name="文本框 77"/>
                <p:cNvSpPr txBox="1"/>
                <p:nvPr/>
              </p:nvSpPr>
              <p:spPr>
                <a:xfrm>
                  <a:off x="5827303" y="1103306"/>
                  <a:ext cx="1336532" cy="3525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Websites</a:t>
                  </a:r>
                  <a:r>
                    <a:rPr kumimoji="1" lang="zh-CN" altLang="en-US" sz="1600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 </a:t>
                  </a:r>
                  <a:endParaRPr kumimoji="1" lang="zh-CN" altLang="en-US" sz="16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040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 18"/>
          <p:cNvGrpSpPr/>
          <p:nvPr/>
        </p:nvGrpSpPr>
        <p:grpSpPr>
          <a:xfrm>
            <a:off x="1631114" y="241694"/>
            <a:ext cx="9440870" cy="5842164"/>
            <a:chOff x="1631114" y="241694"/>
            <a:chExt cx="9440870" cy="5842164"/>
          </a:xfrm>
        </p:grpSpPr>
        <p:sp>
          <p:nvSpPr>
            <p:cNvPr id="11" name="圆角矩形 10"/>
            <p:cNvSpPr/>
            <p:nvPr/>
          </p:nvSpPr>
          <p:spPr>
            <a:xfrm>
              <a:off x="5545475" y="707846"/>
              <a:ext cx="2117760" cy="4117271"/>
            </a:xfrm>
            <a:prstGeom prst="roundRect">
              <a:avLst/>
            </a:prstGeom>
            <a:ln w="38100">
              <a:prstDash val="solid"/>
            </a:ln>
            <a:effectLst>
              <a:outerShdw blurRad="50800" dist="762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9469" y="241694"/>
              <a:ext cx="1080264" cy="720176"/>
            </a:xfrm>
            <a:prstGeom prst="rect">
              <a:avLst/>
            </a:prstGeom>
          </p:spPr>
        </p:pic>
        <p:grpSp>
          <p:nvGrpSpPr>
            <p:cNvPr id="12" name="组 11"/>
            <p:cNvGrpSpPr/>
            <p:nvPr/>
          </p:nvGrpSpPr>
          <p:grpSpPr>
            <a:xfrm>
              <a:off x="5827811" y="1224228"/>
              <a:ext cx="1553087" cy="2404315"/>
              <a:chOff x="4718482" y="925228"/>
              <a:chExt cx="1804469" cy="2624684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482" y="925228"/>
                <a:ext cx="1804469" cy="1056104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276" y="2059847"/>
                <a:ext cx="1658880" cy="729907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276" y="3132822"/>
                <a:ext cx="1658880" cy="417090"/>
              </a:xfrm>
              <a:prstGeom prst="rect">
                <a:avLst/>
              </a:prstGeom>
            </p:spPr>
          </p:pic>
        </p:grpSp>
        <p:grpSp>
          <p:nvGrpSpPr>
            <p:cNvPr id="13" name="组 12"/>
            <p:cNvGrpSpPr/>
            <p:nvPr/>
          </p:nvGrpSpPr>
          <p:grpSpPr>
            <a:xfrm>
              <a:off x="8939149" y="707846"/>
              <a:ext cx="2132835" cy="4117271"/>
              <a:chOff x="6923737" y="707846"/>
              <a:chExt cx="2132835" cy="4117271"/>
            </a:xfrm>
            <a:effectLst>
              <a:outerShdw blurRad="50800" dist="76200" dir="2700000" algn="tl" rotWithShape="0">
                <a:prstClr val="black">
                  <a:alpha val="23000"/>
                </a:prstClr>
              </a:outerShdw>
            </a:effectLst>
          </p:grpSpPr>
          <p:sp>
            <p:nvSpPr>
              <p:cNvPr id="10" name="圆角矩形 9"/>
              <p:cNvSpPr/>
              <p:nvPr/>
            </p:nvSpPr>
            <p:spPr>
              <a:xfrm>
                <a:off x="6923737" y="707846"/>
                <a:ext cx="2132835" cy="4117271"/>
              </a:xfrm>
              <a:prstGeom prst="roundRect">
                <a:avLst/>
              </a:prstGeom>
              <a:ln w="38100">
                <a:prstDash val="soli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1443" y="3327471"/>
                <a:ext cx="1737422" cy="45015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9352" y="1854545"/>
                <a:ext cx="1446521" cy="743351"/>
              </a:xfrm>
              <a:prstGeom prst="rect">
                <a:avLst/>
              </a:prstGeom>
            </p:spPr>
          </p:pic>
        </p:grpSp>
        <p:sp>
          <p:nvSpPr>
            <p:cNvPr id="9" name="圆角矩形 8"/>
            <p:cNvSpPr/>
            <p:nvPr/>
          </p:nvSpPr>
          <p:spPr>
            <a:xfrm>
              <a:off x="4002226" y="5073453"/>
              <a:ext cx="7069757" cy="1010405"/>
            </a:xfrm>
            <a:prstGeom prst="roundRect">
              <a:avLst/>
            </a:prstGeom>
            <a:solidFill>
              <a:schemeClr val="bg2"/>
            </a:solidFill>
            <a:effectLst>
              <a:outerShdw blurRad="57150" dist="19050" dir="5400000" algn="ctr" rotWithShape="0">
                <a:schemeClr val="tx1">
                  <a:alpha val="63000"/>
                </a:scheme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Cloud</a:t>
              </a:r>
              <a:r>
                <a:rPr kumimoji="1" lang="zh-CN" altLang="en-US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kumimoji="1" lang="en-US" altLang="zh-CN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Server</a:t>
              </a:r>
              <a:endParaRPr kumimoji="1" lang="zh-CN" alt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" name="左右箭头 13"/>
            <p:cNvSpPr/>
            <p:nvPr/>
          </p:nvSpPr>
          <p:spPr>
            <a:xfrm>
              <a:off x="7817547" y="2268871"/>
              <a:ext cx="967290" cy="330558"/>
            </a:xfrm>
            <a:prstGeom prst="leftRightArrow">
              <a:avLst/>
            </a:prstGeom>
          </p:spPr>
          <p:style>
            <a:lnRef idx="0">
              <a:schemeClr val="accent1"/>
            </a:lnRef>
            <a:fillRef idx="1002">
              <a:schemeClr val="dk2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905892" y="1939655"/>
              <a:ext cx="863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latin typeface="Helvetica" charset="0"/>
                  <a:ea typeface="Helvetica" charset="0"/>
                  <a:cs typeface="Helvetica" charset="0"/>
                </a:rPr>
                <a:t>JDBC</a:t>
              </a:r>
              <a:endParaRPr kumimoji="1" lang="zh-CN" alt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204287" y="975892"/>
              <a:ext cx="164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latin typeface="Helvetica" charset="0"/>
                  <a:ea typeface="Helvetica" charset="0"/>
                  <a:cs typeface="Helvetica" charset="0"/>
                </a:rPr>
                <a:t>Data</a:t>
              </a:r>
              <a:r>
                <a:rPr kumimoji="1" lang="zh-CN" altLang="en-US" dirty="0" smtClean="0"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kumimoji="1" lang="en-US" altLang="zh-CN" dirty="0" smtClean="0">
                  <a:latin typeface="Helvetica" charset="0"/>
                  <a:ea typeface="Helvetica" charset="0"/>
                  <a:cs typeface="Helvetica" charset="0"/>
                </a:rPr>
                <a:t>Storage</a:t>
              </a:r>
              <a:r>
                <a:rPr kumimoji="1" lang="zh-CN" altLang="en-US" dirty="0" smtClean="0">
                  <a:latin typeface="Helvetica" charset="0"/>
                  <a:ea typeface="Helvetica" charset="0"/>
                  <a:cs typeface="Helvetica" charset="0"/>
                </a:rPr>
                <a:t> </a:t>
              </a:r>
              <a:endParaRPr kumimoji="1" lang="zh-CN" alt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618302" y="975892"/>
              <a:ext cx="2362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latin typeface="Helvetica" charset="0"/>
                  <a:ea typeface="Helvetica" charset="0"/>
                  <a:cs typeface="Helvetica" charset="0"/>
                </a:rPr>
                <a:t>Tomcat</a:t>
              </a:r>
              <a:r>
                <a:rPr kumimoji="1" lang="zh-CN" altLang="en-US" dirty="0" smtClean="0"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kumimoji="1" lang="en-US" altLang="zh-CN" dirty="0" smtClean="0">
                  <a:latin typeface="Helvetica" charset="0"/>
                  <a:ea typeface="Helvetica" charset="0"/>
                  <a:cs typeface="Helvetica" charset="0"/>
                </a:rPr>
                <a:t>Container</a:t>
              </a:r>
              <a:r>
                <a:rPr kumimoji="1" lang="zh-CN" altLang="en-US" dirty="0" smtClean="0">
                  <a:latin typeface="Helvetica" charset="0"/>
                  <a:ea typeface="Helvetica" charset="0"/>
                  <a:cs typeface="Helvetica" charset="0"/>
                </a:rPr>
                <a:t> </a:t>
              </a:r>
              <a:endParaRPr kumimoji="1" lang="zh-CN" alt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29" name="组 28"/>
            <p:cNvGrpSpPr/>
            <p:nvPr/>
          </p:nvGrpSpPr>
          <p:grpSpPr>
            <a:xfrm>
              <a:off x="2593278" y="2268198"/>
              <a:ext cx="1435461" cy="889712"/>
              <a:chOff x="3016830" y="1341488"/>
              <a:chExt cx="1435461" cy="889712"/>
            </a:xfrm>
          </p:grpSpPr>
          <p:cxnSp>
            <p:nvCxnSpPr>
              <p:cNvPr id="20" name="直线箭头连接符 19"/>
              <p:cNvCxnSpPr/>
              <p:nvPr/>
            </p:nvCxnSpPr>
            <p:spPr>
              <a:xfrm>
                <a:off x="3043825" y="1713916"/>
                <a:ext cx="1260000" cy="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直线箭头连接符 21"/>
              <p:cNvCxnSpPr/>
              <p:nvPr/>
            </p:nvCxnSpPr>
            <p:spPr>
              <a:xfrm flipH="1">
                <a:off x="3043825" y="1882414"/>
                <a:ext cx="1260000" cy="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3082638" y="1341488"/>
                <a:ext cx="1274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err="1" smtClean="0">
                    <a:latin typeface="Helvetica" charset="0"/>
                    <a:ea typeface="Helvetica" charset="0"/>
                    <a:cs typeface="Helvetica" charset="0"/>
                  </a:rPr>
                  <a:t>HttpRequest</a:t>
                </a:r>
                <a:endParaRPr kumimoji="1" lang="zh-CN" alt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016830" y="1923423"/>
                <a:ext cx="14354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err="1" smtClean="0">
                    <a:latin typeface="Helvetica" charset="0"/>
                    <a:ea typeface="Helvetica" charset="0"/>
                    <a:cs typeface="Helvetica" charset="0"/>
                  </a:rPr>
                  <a:t>HttpResponse</a:t>
                </a:r>
                <a:endParaRPr kumimoji="1" lang="zh-CN" alt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32" name="组 31"/>
            <p:cNvGrpSpPr/>
            <p:nvPr/>
          </p:nvGrpSpPr>
          <p:grpSpPr>
            <a:xfrm>
              <a:off x="1631114" y="2279263"/>
              <a:ext cx="1397559" cy="1165329"/>
              <a:chOff x="1921694" y="2119716"/>
              <a:chExt cx="1397559" cy="1165329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1921694" y="2915713"/>
                <a:ext cx="1397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mtClean="0">
                    <a:latin typeface="Helvetica" charset="0"/>
                    <a:ea typeface="Helvetica" charset="0"/>
                    <a:cs typeface="Helvetica" charset="0"/>
                  </a:rPr>
                  <a:t>Browser</a:t>
                </a:r>
                <a:endParaRPr kumimoji="1" lang="zh-CN" altLang="en-US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4077" y="2119716"/>
                <a:ext cx="877931" cy="877931"/>
              </a:xfrm>
              <a:prstGeom prst="rect">
                <a:avLst/>
              </a:prstGeom>
            </p:spPr>
          </p:pic>
        </p:grpSp>
        <p:grpSp>
          <p:nvGrpSpPr>
            <p:cNvPr id="38" name="组 37"/>
            <p:cNvGrpSpPr/>
            <p:nvPr/>
          </p:nvGrpSpPr>
          <p:grpSpPr>
            <a:xfrm>
              <a:off x="4002227" y="707846"/>
              <a:ext cx="1645580" cy="4117272"/>
              <a:chOff x="3038747" y="707845"/>
              <a:chExt cx="1645580" cy="4117272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3079277" y="707845"/>
                <a:ext cx="1225699" cy="4117272"/>
              </a:xfrm>
              <a:prstGeom prst="roundRect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762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7287" y="2378973"/>
                <a:ext cx="726840" cy="726840"/>
              </a:xfrm>
              <a:prstGeom prst="rect">
                <a:avLst/>
              </a:prstGeom>
            </p:spPr>
          </p:pic>
          <p:sp>
            <p:nvSpPr>
              <p:cNvPr id="33" name="文本框 32"/>
              <p:cNvSpPr txBox="1"/>
              <p:nvPr/>
            </p:nvSpPr>
            <p:spPr>
              <a:xfrm>
                <a:off x="3038747" y="972746"/>
                <a:ext cx="1645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>
                    <a:latin typeface="Helvetica" charset="0"/>
                    <a:ea typeface="Helvetica" charset="0"/>
                    <a:cs typeface="Helvetica" charset="0"/>
                  </a:rPr>
                  <a:t>View</a:t>
                </a:r>
                <a:r>
                  <a:rPr kumimoji="1" lang="zh-CN" altLang="en-US" dirty="0" smtClean="0">
                    <a:latin typeface="Helvetica" charset="0"/>
                    <a:ea typeface="Helvetica" charset="0"/>
                    <a:cs typeface="Helvetica" charset="0"/>
                  </a:rPr>
                  <a:t> </a:t>
                </a:r>
                <a:r>
                  <a:rPr kumimoji="1" lang="en-US" altLang="zh-CN" dirty="0" smtClean="0">
                    <a:latin typeface="Helvetica" charset="0"/>
                    <a:ea typeface="Helvetica" charset="0"/>
                    <a:cs typeface="Helvetica" charset="0"/>
                  </a:rPr>
                  <a:t>Layer</a:t>
                </a:r>
                <a:endParaRPr kumimoji="1" lang="zh-CN" altLang="en-US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388" y="3942807"/>
              <a:ext cx="1355932" cy="342971"/>
            </a:xfrm>
            <a:prstGeom prst="rect">
              <a:avLst/>
            </a:prstGeom>
          </p:spPr>
        </p:pic>
        <p:sp>
          <p:nvSpPr>
            <p:cNvPr id="36" name="左右箭头 35"/>
            <p:cNvSpPr/>
            <p:nvPr/>
          </p:nvSpPr>
          <p:spPr>
            <a:xfrm>
              <a:off x="7853861" y="3393039"/>
              <a:ext cx="967290" cy="330558"/>
            </a:xfrm>
            <a:prstGeom prst="leftRightArrow">
              <a:avLst/>
            </a:prstGeom>
          </p:spPr>
          <p:style>
            <a:lnRef idx="0">
              <a:schemeClr val="accent1"/>
            </a:lnRef>
            <a:fillRef idx="1002">
              <a:schemeClr val="dk2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828737" y="2597896"/>
              <a:ext cx="10332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Helvetica" charset="0"/>
                  <a:ea typeface="Helvetica" charset="0"/>
                  <a:cs typeface="Helvetica" charset="0"/>
                </a:rPr>
                <a:t>Apache Hadoop API </a:t>
              </a:r>
              <a:endParaRPr kumimoji="1" lang="zh-CN" alt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269561" y="2921148"/>
              <a:ext cx="164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>
                  <a:latin typeface="Helvetica" charset="0"/>
                  <a:ea typeface="Helvetica" charset="0"/>
                  <a:cs typeface="Helvetica" charset="0"/>
                </a:rPr>
                <a:t>Vue.js</a:t>
              </a:r>
              <a:endParaRPr kumimoji="1" lang="zh-CN" alt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6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66435" y="3163331"/>
            <a:ext cx="1824681" cy="5560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Login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355739" y="2687592"/>
            <a:ext cx="1824681" cy="5560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Download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Files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414054" y="1697509"/>
            <a:ext cx="1824681" cy="5560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Upload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Files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355742" y="1697509"/>
            <a:ext cx="1824681" cy="5560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Select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group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414053" y="5899320"/>
            <a:ext cx="1824681" cy="5560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Share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Files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55743" y="695068"/>
            <a:ext cx="1824681" cy="5560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Search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files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355740" y="3894438"/>
            <a:ext cx="1824681" cy="5560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Delete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Files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355740" y="4896879"/>
            <a:ext cx="1824681" cy="5560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Preview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Files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355739" y="5899320"/>
            <a:ext cx="1824681" cy="5560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Send message 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to others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414053" y="3894438"/>
            <a:ext cx="1824681" cy="5560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Recover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Files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连接符 11"/>
          <p:cNvCxnSpPr>
            <a:stCxn id="4" idx="3"/>
            <a:endCxn id="9" idx="1"/>
          </p:cNvCxnSpPr>
          <p:nvPr/>
        </p:nvCxnSpPr>
        <p:spPr>
          <a:xfrm flipV="1">
            <a:off x="3191116" y="973095"/>
            <a:ext cx="1164627" cy="2468263"/>
          </a:xfrm>
          <a:prstGeom prst="bentConnector3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3"/>
            <a:endCxn id="7" idx="1"/>
          </p:cNvCxnSpPr>
          <p:nvPr/>
        </p:nvCxnSpPr>
        <p:spPr>
          <a:xfrm flipV="1">
            <a:off x="3191116" y="1975536"/>
            <a:ext cx="1164626" cy="1465822"/>
          </a:xfrm>
          <a:prstGeom prst="bentConnector3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3"/>
            <a:endCxn id="5" idx="1"/>
          </p:cNvCxnSpPr>
          <p:nvPr/>
        </p:nvCxnSpPr>
        <p:spPr>
          <a:xfrm flipV="1">
            <a:off x="3191116" y="2965619"/>
            <a:ext cx="1164623" cy="475739"/>
          </a:xfrm>
          <a:prstGeom prst="bentConnector3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10" idx="1"/>
          </p:cNvCxnSpPr>
          <p:nvPr/>
        </p:nvCxnSpPr>
        <p:spPr>
          <a:xfrm>
            <a:off x="3191116" y="3441358"/>
            <a:ext cx="1164624" cy="731107"/>
          </a:xfrm>
          <a:prstGeom prst="bentConnector3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3"/>
            <a:endCxn id="11" idx="1"/>
          </p:cNvCxnSpPr>
          <p:nvPr/>
        </p:nvCxnSpPr>
        <p:spPr>
          <a:xfrm>
            <a:off x="3191116" y="3441358"/>
            <a:ext cx="1164624" cy="1733548"/>
          </a:xfrm>
          <a:prstGeom prst="bentConnector3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3"/>
            <a:endCxn id="12" idx="1"/>
          </p:cNvCxnSpPr>
          <p:nvPr/>
        </p:nvCxnSpPr>
        <p:spPr>
          <a:xfrm>
            <a:off x="3191116" y="3441358"/>
            <a:ext cx="1164623" cy="2735989"/>
          </a:xfrm>
          <a:prstGeom prst="bentConnector3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3"/>
            <a:endCxn id="6" idx="2"/>
          </p:cNvCxnSpPr>
          <p:nvPr/>
        </p:nvCxnSpPr>
        <p:spPr>
          <a:xfrm flipV="1">
            <a:off x="3191116" y="2253563"/>
            <a:ext cx="5135279" cy="1187795"/>
          </a:xfrm>
          <a:prstGeom prst="bentConnector2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7" idx="3"/>
            <a:endCxn id="6" idx="1"/>
          </p:cNvCxnSpPr>
          <p:nvPr/>
        </p:nvCxnSpPr>
        <p:spPr>
          <a:xfrm>
            <a:off x="6180423" y="1975536"/>
            <a:ext cx="1233631" cy="0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0" idx="3"/>
            <a:endCxn id="13" idx="1"/>
          </p:cNvCxnSpPr>
          <p:nvPr/>
        </p:nvCxnSpPr>
        <p:spPr>
          <a:xfrm>
            <a:off x="6180421" y="4172465"/>
            <a:ext cx="1233632" cy="0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2" idx="3"/>
            <a:endCxn id="8" idx="1"/>
          </p:cNvCxnSpPr>
          <p:nvPr/>
        </p:nvCxnSpPr>
        <p:spPr>
          <a:xfrm>
            <a:off x="6180420" y="6177347"/>
            <a:ext cx="1233633" cy="0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20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181</Words>
  <Application>Microsoft Macintosh PowerPoint</Application>
  <PresentationFormat>宽屏</PresentationFormat>
  <Paragraphs>88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DengXian</vt:lpstr>
      <vt:lpstr>DengXian Light</vt:lpstr>
      <vt:lpstr>Helvetica</vt:lpstr>
      <vt:lpstr>Microsoft YaHei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luka.m.502@gmail.com</dc:creator>
  <cp:lastModifiedBy>luka.m.502@gmail.com</cp:lastModifiedBy>
  <cp:revision>46</cp:revision>
  <dcterms:created xsi:type="dcterms:W3CDTF">2017-11-15T08:41:33Z</dcterms:created>
  <dcterms:modified xsi:type="dcterms:W3CDTF">2017-12-01T10:00:14Z</dcterms:modified>
</cp:coreProperties>
</file>