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48" autoAdjust="0"/>
  </p:normalViewPr>
  <p:slideViewPr>
    <p:cSldViewPr snapToGrid="0">
      <p:cViewPr varScale="1">
        <p:scale>
          <a:sx n="102" d="100"/>
          <a:sy n="102" d="100"/>
        </p:scale>
        <p:origin x="2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C6A79-C548-44D5-91B0-627BDBC0BEA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B3DB-A59E-4F66-8997-121B2EF9D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9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我是一名喜歡爬山的高中生，目標是想要在高中畢業前登其中一座百岳。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56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但是因為上課的關係，課業也不能落後，所以我會去圖書館讀書。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93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我一邊學習課業，一邊鍛鍊身體，一邊查詢要去爬哪座山。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85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期中考考完後，慶祝考試順利，出門飲食，</a:t>
            </a:r>
            <a:endParaRPr lang="en-US" altLang="zh-TW" dirty="0"/>
          </a:p>
          <a:p>
            <a:r>
              <a:rPr lang="zh-TW" altLang="en-US" dirty="0"/>
              <a:t>且鍛鍊身體的時候，要配合大量的蔬果飲食，才能保持身體的強度。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60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但期中考結束後的一天打籃球時腳受傷了。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22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平常為了鍛鍊身體都是走路或跑步上學，因為腳受傷後，只能通勤上課。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6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最後等到腳好了以後，我終於爬完目標中的那座山。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B3DB-A59E-4F66-8997-121B2EF9D3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0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4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7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5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3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0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41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3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9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5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36F04D6-BFFA-4BED-806D-3290E51D8392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24E4846-6CF2-4C57-95EB-1C536F24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866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26D8A-E568-0D3B-AC4A-21D16548E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45" y="745290"/>
            <a:ext cx="6121138" cy="2387600"/>
          </a:xfrm>
        </p:spPr>
        <p:txBody>
          <a:bodyPr/>
          <a:lstStyle/>
          <a:p>
            <a:r>
              <a:rPr lang="zh-TW" altLang="en-US" dirty="0"/>
              <a:t>自我介紹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 err="1"/>
              <a:t>NiziimaLive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EB6E2B-596F-9DF0-9F77-659C23125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76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AA7794-E238-9DD5-9EEA-E1FDA5B87F8C}"/>
              </a:ext>
            </a:extLst>
          </p:cNvPr>
          <p:cNvSpPr txBox="1"/>
          <p:nvPr/>
        </p:nvSpPr>
        <p:spPr>
          <a:xfrm>
            <a:off x="1119980" y="138546"/>
            <a:ext cx="3803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1.</a:t>
            </a:r>
            <a:r>
              <a:rPr lang="zh-TW" altLang="en-US" sz="6600" dirty="0"/>
              <a:t>目標</a:t>
            </a:r>
          </a:p>
        </p:txBody>
      </p:sp>
      <p:pic>
        <p:nvPicPr>
          <p:cNvPr id="6" name="圖片 5" descr="一張含有 服裝, 人員, 傢俱, 資料表 的圖片&#10;&#10;自動產生的描述">
            <a:extLst>
              <a:ext uri="{FF2B5EF4-FFF2-40B4-BE49-F238E27FC236}">
                <a16:creationId xmlns:a16="http://schemas.microsoft.com/office/drawing/2014/main" id="{1526C50D-538F-C270-E785-CA3867F4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99" y="1246542"/>
            <a:ext cx="5283724" cy="52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B135FA5-3D9F-E206-0987-FB57E76149EF}"/>
              </a:ext>
            </a:extLst>
          </p:cNvPr>
          <p:cNvSpPr txBox="1"/>
          <p:nvPr/>
        </p:nvSpPr>
        <p:spPr>
          <a:xfrm>
            <a:off x="1189204" y="92363"/>
            <a:ext cx="40016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2.</a:t>
            </a:r>
            <a:r>
              <a:rPr lang="zh-TW" altLang="en-US" sz="6600" dirty="0"/>
              <a:t>阻礙</a:t>
            </a:r>
          </a:p>
        </p:txBody>
      </p:sp>
      <p:pic>
        <p:nvPicPr>
          <p:cNvPr id="6" name="圖片 5" descr="一張含有 日本動畫, 服裝, 卡通, 圖書 的圖片&#10;&#10;自動產生的描述">
            <a:extLst>
              <a:ext uri="{FF2B5EF4-FFF2-40B4-BE49-F238E27FC236}">
                <a16:creationId xmlns:a16="http://schemas.microsoft.com/office/drawing/2014/main" id="{62C8B903-13C1-34E3-C603-482C59BE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04" y="1200359"/>
            <a:ext cx="5330858" cy="53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1DF27E3-3E85-4829-A3B2-BB02C3559BC2}"/>
              </a:ext>
            </a:extLst>
          </p:cNvPr>
          <p:cNvSpPr txBox="1"/>
          <p:nvPr/>
        </p:nvSpPr>
        <p:spPr>
          <a:xfrm>
            <a:off x="1158259" y="0"/>
            <a:ext cx="36723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3.</a:t>
            </a:r>
            <a:r>
              <a:rPr lang="zh-TW" altLang="en-US" sz="6600" dirty="0"/>
              <a:t>努力</a:t>
            </a:r>
          </a:p>
        </p:txBody>
      </p:sp>
      <p:pic>
        <p:nvPicPr>
          <p:cNvPr id="6" name="圖片 5" descr="一張含有 日本動畫, 電腦, 服裝, 筆記型電腦 的圖片&#10;&#10;自動產生的描述">
            <a:extLst>
              <a:ext uri="{FF2B5EF4-FFF2-40B4-BE49-F238E27FC236}">
                <a16:creationId xmlns:a16="http://schemas.microsoft.com/office/drawing/2014/main" id="{B69E0C82-D286-0DF2-D0A9-45D1032A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59" y="1107996"/>
            <a:ext cx="5750004" cy="57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7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DB6571E-28BF-517D-9695-701CB34DA58F}"/>
              </a:ext>
            </a:extLst>
          </p:cNvPr>
          <p:cNvSpPr txBox="1"/>
          <p:nvPr/>
        </p:nvSpPr>
        <p:spPr>
          <a:xfrm>
            <a:off x="934681" y="0"/>
            <a:ext cx="3544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4.</a:t>
            </a:r>
            <a:r>
              <a:rPr lang="zh-TW" altLang="en-US" sz="6600" dirty="0"/>
              <a:t>結果</a:t>
            </a:r>
          </a:p>
        </p:txBody>
      </p:sp>
      <p:pic>
        <p:nvPicPr>
          <p:cNvPr id="4" name="圖片 3" descr="一張含有 日本動畫, 服裝, 卡通, 人的臉孔 的圖片&#10;&#10;自動產生的描述">
            <a:extLst>
              <a:ext uri="{FF2B5EF4-FFF2-40B4-BE49-F238E27FC236}">
                <a16:creationId xmlns:a16="http://schemas.microsoft.com/office/drawing/2014/main" id="{B565BFEE-2973-E552-6BB2-670B9B98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78" y="1107996"/>
            <a:ext cx="5750004" cy="57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17C7F56-22B4-6E7E-13ED-FC634ABBE280}"/>
              </a:ext>
            </a:extLst>
          </p:cNvPr>
          <p:cNvSpPr txBox="1"/>
          <p:nvPr/>
        </p:nvSpPr>
        <p:spPr>
          <a:xfrm>
            <a:off x="969819" y="0"/>
            <a:ext cx="3482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5.</a:t>
            </a:r>
            <a:r>
              <a:rPr lang="zh-TW" altLang="en-US" sz="5400" dirty="0"/>
              <a:t>意外</a:t>
            </a:r>
          </a:p>
        </p:txBody>
      </p:sp>
      <p:pic>
        <p:nvPicPr>
          <p:cNvPr id="4" name="圖片 3" descr="一張含有 球, 日本動畫, 卡通, 服裝 的圖片&#10;&#10;自動產生的描述">
            <a:extLst>
              <a:ext uri="{FF2B5EF4-FFF2-40B4-BE49-F238E27FC236}">
                <a16:creationId xmlns:a16="http://schemas.microsoft.com/office/drawing/2014/main" id="{224CE5F4-C27E-69D9-3B6D-8BA05154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9" y="923330"/>
            <a:ext cx="593467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B3B129E-58A1-3ACC-BD32-CE48791D59A0}"/>
              </a:ext>
            </a:extLst>
          </p:cNvPr>
          <p:cNvSpPr txBox="1"/>
          <p:nvPr/>
        </p:nvSpPr>
        <p:spPr>
          <a:xfrm>
            <a:off x="1110553" y="0"/>
            <a:ext cx="3369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6.</a:t>
            </a:r>
            <a:r>
              <a:rPr lang="zh-TW" altLang="en-US" sz="6600" dirty="0"/>
              <a:t>轉彎</a:t>
            </a:r>
          </a:p>
        </p:txBody>
      </p:sp>
      <p:pic>
        <p:nvPicPr>
          <p:cNvPr id="4" name="圖片 3" descr="一張含有 服裝, 男人, 西裝, 人員 的圖片&#10;&#10;自動產生的描述">
            <a:extLst>
              <a:ext uri="{FF2B5EF4-FFF2-40B4-BE49-F238E27FC236}">
                <a16:creationId xmlns:a16="http://schemas.microsoft.com/office/drawing/2014/main" id="{76246AED-1DE9-1E86-2307-50DE1E76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53" y="1107996"/>
            <a:ext cx="5750004" cy="57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1BEE3DA-8383-01AB-A441-F785631D4D49}"/>
              </a:ext>
            </a:extLst>
          </p:cNvPr>
          <p:cNvSpPr txBox="1"/>
          <p:nvPr/>
        </p:nvSpPr>
        <p:spPr>
          <a:xfrm>
            <a:off x="880620" y="-82658"/>
            <a:ext cx="3746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7.</a:t>
            </a:r>
            <a:r>
              <a:rPr lang="zh-TW" altLang="en-US" sz="6600" dirty="0"/>
              <a:t>結局</a:t>
            </a:r>
          </a:p>
        </p:txBody>
      </p:sp>
      <p:pic>
        <p:nvPicPr>
          <p:cNvPr id="8" name="圖片 7" descr="一張含有 日本動畫, 卡通, 服裝, 虛構角色 的圖片&#10;&#10;自動產生的描述">
            <a:extLst>
              <a:ext uri="{FF2B5EF4-FFF2-40B4-BE49-F238E27FC236}">
                <a16:creationId xmlns:a16="http://schemas.microsoft.com/office/drawing/2014/main" id="{3DE47B0C-CDE7-BF76-AE78-0957BF59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20" y="952107"/>
            <a:ext cx="5434553" cy="54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172</Words>
  <Application>Microsoft Office PowerPoint</Application>
  <PresentationFormat>寬螢幕</PresentationFormat>
  <Paragraphs>23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自我介紹 (NiziimaLive)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林家弘</dc:creator>
  <cp:lastModifiedBy>林家弘</cp:lastModifiedBy>
  <cp:revision>1</cp:revision>
  <dcterms:created xsi:type="dcterms:W3CDTF">2024-10-19T06:23:04Z</dcterms:created>
  <dcterms:modified xsi:type="dcterms:W3CDTF">2024-10-19T08:17:09Z</dcterms:modified>
</cp:coreProperties>
</file>