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48" autoAdjust="0"/>
  </p:normalViewPr>
  <p:slideViewPr>
    <p:cSldViewPr snapToGrid="0">
      <p:cViewPr varScale="1">
        <p:scale>
          <a:sx n="80" d="100"/>
          <a:sy n="80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C6A79-C548-44D5-91B0-627BDBC0BEA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B3DB-A59E-4F66-8997-121B2EF9D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我是一名高中生的年輕冒險家，我聽聞古老的傳說，說叢林裡有一座被詛咒的神廟，裡面藏有無盡的財寶。我決心尋找這個神秘的地方。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6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一路上，我經歷了毒蛇的襲擊、陷阱的考驗和激流的挑戰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3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我一邊學習課業，一邊鍛鍊身體，一邊查詢要去爬哪座山。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5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終於，在一個月亮高掛的夜晚，我找到了神廟的大門。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60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然而，大門前站著一位看似友善的老人，警告我財寶的代價是失去自由。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2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我無視警告，推開了厚重的石門，裡面金光閃耀。我不假思索地抓住了一件珍貴的項鍊，然而，神廟突然開始崩塌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6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我奮力逃生，在最後一刻逃出了倒塌的神廟。財寶雖未到手，但我對這場驚險的冒險永遠難忘，也學到了尊重古老傳說的智慧。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0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7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5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41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9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6F04D6-BFFA-4BED-806D-3290E51D8392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66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26D8A-E568-0D3B-AC4A-21D16548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45" y="745290"/>
            <a:ext cx="6121138" cy="2387600"/>
          </a:xfrm>
        </p:spPr>
        <p:txBody>
          <a:bodyPr/>
          <a:lstStyle/>
          <a:p>
            <a:r>
              <a:rPr lang="zh-TW" altLang="en-US" dirty="0"/>
              <a:t>冒險故事</a:t>
            </a:r>
            <a:br>
              <a:rPr lang="en-US" altLang="zh-TW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EB6E2B-596F-9DF0-9F77-659C23125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76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AA7794-E238-9DD5-9EEA-E1FDA5B87F8C}"/>
              </a:ext>
            </a:extLst>
          </p:cNvPr>
          <p:cNvSpPr txBox="1"/>
          <p:nvPr/>
        </p:nvSpPr>
        <p:spPr>
          <a:xfrm>
            <a:off x="1119980" y="138546"/>
            <a:ext cx="3803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1.</a:t>
            </a:r>
            <a:r>
              <a:rPr lang="zh-TW" altLang="en-US" sz="6600" dirty="0"/>
              <a:t>目標</a:t>
            </a:r>
          </a:p>
        </p:txBody>
      </p:sp>
      <p:pic>
        <p:nvPicPr>
          <p:cNvPr id="6" name="圖片 5" descr="一張含有 服裝, 人員, 傢俱, 資料表 的圖片&#10;&#10;自動產生的描述">
            <a:extLst>
              <a:ext uri="{FF2B5EF4-FFF2-40B4-BE49-F238E27FC236}">
                <a16:creationId xmlns:a16="http://schemas.microsoft.com/office/drawing/2014/main" id="{1526C50D-538F-C270-E785-CA3867F4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9" y="1246542"/>
            <a:ext cx="5283724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B135FA5-3D9F-E206-0987-FB57E76149EF}"/>
              </a:ext>
            </a:extLst>
          </p:cNvPr>
          <p:cNvSpPr txBox="1"/>
          <p:nvPr/>
        </p:nvSpPr>
        <p:spPr>
          <a:xfrm>
            <a:off x="1189204" y="92363"/>
            <a:ext cx="4001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2.</a:t>
            </a:r>
            <a:r>
              <a:rPr lang="zh-TW" altLang="en-US" sz="6600" dirty="0"/>
              <a:t>阻礙</a:t>
            </a:r>
          </a:p>
        </p:txBody>
      </p:sp>
      <p:pic>
        <p:nvPicPr>
          <p:cNvPr id="4" name="圖片 3" descr="一張含有 日本動畫, 電腦, 服裝, 筆記型電腦 的圖片&#10;&#10;自動產生的描述">
            <a:extLst>
              <a:ext uri="{FF2B5EF4-FFF2-40B4-BE49-F238E27FC236}">
                <a16:creationId xmlns:a16="http://schemas.microsoft.com/office/drawing/2014/main" id="{23ED0180-E5BC-75D0-B227-43DABC9E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10" y="1299409"/>
            <a:ext cx="5342021" cy="53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09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1DF27E3-3E85-4829-A3B2-BB02C3559BC2}"/>
              </a:ext>
            </a:extLst>
          </p:cNvPr>
          <p:cNvSpPr txBox="1"/>
          <p:nvPr/>
        </p:nvSpPr>
        <p:spPr>
          <a:xfrm>
            <a:off x="1158259" y="0"/>
            <a:ext cx="3672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3.</a:t>
            </a:r>
            <a:r>
              <a:rPr lang="zh-TW" altLang="en-US" sz="6600" dirty="0"/>
              <a:t>努力</a:t>
            </a:r>
          </a:p>
        </p:txBody>
      </p:sp>
      <p:pic>
        <p:nvPicPr>
          <p:cNvPr id="4" name="圖片 3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BD78E9E3-B576-9226-B058-4E2FDDAF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53" y="1227221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727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B6571E-28BF-517D-9695-701CB34DA58F}"/>
              </a:ext>
            </a:extLst>
          </p:cNvPr>
          <p:cNvSpPr txBox="1"/>
          <p:nvPr/>
        </p:nvSpPr>
        <p:spPr>
          <a:xfrm>
            <a:off x="934681" y="0"/>
            <a:ext cx="3544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4.</a:t>
            </a:r>
            <a:r>
              <a:rPr lang="zh-TW" altLang="en-US" sz="6600" dirty="0"/>
              <a:t>結果</a:t>
            </a:r>
          </a:p>
        </p:txBody>
      </p:sp>
      <p:pic>
        <p:nvPicPr>
          <p:cNvPr id="5" name="圖片 4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F3BF78D5-EA50-99FE-BE54-4A85583D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1" y="1165233"/>
            <a:ext cx="5598695" cy="55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1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7C7F56-22B4-6E7E-13ED-FC634ABBE280}"/>
              </a:ext>
            </a:extLst>
          </p:cNvPr>
          <p:cNvSpPr txBox="1"/>
          <p:nvPr/>
        </p:nvSpPr>
        <p:spPr>
          <a:xfrm>
            <a:off x="969819" y="0"/>
            <a:ext cx="3482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5.</a:t>
            </a:r>
            <a:r>
              <a:rPr lang="zh-TW" altLang="en-US" sz="5400" dirty="0"/>
              <a:t>意外</a:t>
            </a:r>
          </a:p>
        </p:txBody>
      </p:sp>
      <p:pic>
        <p:nvPicPr>
          <p:cNvPr id="4" name="圖片 3" descr="一張含有 球, 日本動畫, 卡通, 服裝 的圖片&#10;&#10;自動產生的描述">
            <a:extLst>
              <a:ext uri="{FF2B5EF4-FFF2-40B4-BE49-F238E27FC236}">
                <a16:creationId xmlns:a16="http://schemas.microsoft.com/office/drawing/2014/main" id="{224CE5F4-C27E-69D9-3B6D-8BA05154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9" y="923330"/>
            <a:ext cx="593467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052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3B129E-58A1-3ACC-BD32-CE48791D59A0}"/>
              </a:ext>
            </a:extLst>
          </p:cNvPr>
          <p:cNvSpPr txBox="1"/>
          <p:nvPr/>
        </p:nvSpPr>
        <p:spPr>
          <a:xfrm>
            <a:off x="1110553" y="0"/>
            <a:ext cx="3369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6.</a:t>
            </a:r>
            <a:r>
              <a:rPr lang="zh-TW" altLang="en-US" sz="6600" dirty="0"/>
              <a:t>轉彎</a:t>
            </a:r>
          </a:p>
        </p:txBody>
      </p:sp>
      <p:pic>
        <p:nvPicPr>
          <p:cNvPr id="5" name="圖片 4" descr="一張含有 日本動畫, 服裝, 卡通, 動畫卡通 的圖片&#10;&#10;自動產生的描述">
            <a:extLst>
              <a:ext uri="{FF2B5EF4-FFF2-40B4-BE49-F238E27FC236}">
                <a16:creationId xmlns:a16="http://schemas.microsoft.com/office/drawing/2014/main" id="{F2BDF45F-B174-F28E-4B53-A97F7F40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73" y="1107996"/>
            <a:ext cx="5498432" cy="54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1BEE3DA-8383-01AB-A441-F785631D4D49}"/>
              </a:ext>
            </a:extLst>
          </p:cNvPr>
          <p:cNvSpPr txBox="1"/>
          <p:nvPr/>
        </p:nvSpPr>
        <p:spPr>
          <a:xfrm>
            <a:off x="880620" y="-82658"/>
            <a:ext cx="3746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7.</a:t>
            </a:r>
            <a:r>
              <a:rPr lang="zh-TW" altLang="en-US" sz="6600" dirty="0"/>
              <a:t>結局</a:t>
            </a:r>
          </a:p>
        </p:txBody>
      </p:sp>
      <p:pic>
        <p:nvPicPr>
          <p:cNvPr id="8" name="圖片 7" descr="一張含有 日本動畫, 卡通, 服裝, 虛構角色 的圖片&#10;&#10;自動產生的描述">
            <a:extLst>
              <a:ext uri="{FF2B5EF4-FFF2-40B4-BE49-F238E27FC236}">
                <a16:creationId xmlns:a16="http://schemas.microsoft.com/office/drawing/2014/main" id="{3DE47B0C-CDE7-BF76-AE78-0957BF59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0" y="952107"/>
            <a:ext cx="5434553" cy="54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213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冒險故事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林家弘</dc:creator>
  <cp:lastModifiedBy>林家弘</cp:lastModifiedBy>
  <cp:revision>10</cp:revision>
  <dcterms:created xsi:type="dcterms:W3CDTF">2024-10-19T06:23:04Z</dcterms:created>
  <dcterms:modified xsi:type="dcterms:W3CDTF">2024-10-21T06:30:19Z</dcterms:modified>
</cp:coreProperties>
</file>