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6E8A-2048-71E9-05E7-F59C173BB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3923F-46BF-D3F6-83CB-D281C0DB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0E128-7576-E9D8-B15E-AAE3760D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247A-F005-4883-905B-3F5A5812EA7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E0C5B-5D4D-AF63-7B0C-D321F776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3DB27-E707-8424-DEC8-B69104C6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7CC-7B42-48D6-B0B1-1B16730E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6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48D2-EADB-ED7E-2230-F5F09091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E3716-01E1-62C2-8555-AED9FC759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D0FE-5B10-C39B-A634-40E54233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247A-F005-4883-905B-3F5A5812EA7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BFCCB-3687-D863-19AB-46E17CDD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DEF6A-0C72-9D9C-7AB1-193437B4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7CC-7B42-48D6-B0B1-1B16730E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AC32F-B004-D600-3ED2-B36316FCD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ABE78-6E44-A4B6-B64D-0B160C1B9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3DBC5-0CA6-4274-DA35-41917AA3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247A-F005-4883-905B-3F5A5812EA7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1EDA1-15BB-285C-9A59-9070868A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08163-F5B0-3DEA-1731-F32C0C33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7CC-7B42-48D6-B0B1-1B16730E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0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CCF5-523C-DF9E-3B40-4B0470B9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62E38-AC64-E2A5-12CB-784336AE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53D4C-4645-A7E9-EB81-B4F5D647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247A-F005-4883-905B-3F5A5812EA7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64063-D597-E20F-9338-0F1B7D2F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94E9F-C159-31EB-B3CD-E63F5283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7CC-7B42-48D6-B0B1-1B16730E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1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255E-30CC-1886-1E5B-643FF310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DA0DB-170F-C5B0-4D3E-0AE98A68B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405A1-C4F7-046D-9E77-A0F8966A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247A-F005-4883-905B-3F5A5812EA7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80C52-9B87-608E-C264-B71C9A66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9CAB-E65A-F7E4-D74C-63D38DF5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7CC-7B42-48D6-B0B1-1B16730E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161A-D9E6-9B89-1FA6-268C87FD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AC84-F5F0-5202-6847-58FD38CFA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C8BD1-9B9C-3C26-F2B0-4B78DF227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4A33F-CDF5-83B7-7119-56E96E3D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247A-F005-4883-905B-3F5A5812EA7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B5E9B-98EE-8106-227A-58D56329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57153-307A-EFB6-9C58-5116283D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7CC-7B42-48D6-B0B1-1B16730E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F5DA-2BB5-557B-505A-CADB460B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51C4B-6065-7518-251F-B0C1AC88D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C78A8-1ACD-D8BF-6C7A-6D1D69C23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814E3-D6C8-929A-DD22-D38F68430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AF679-C677-B583-C0D8-3EFCFF79E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67590-91A5-7963-59C2-3EDEEE40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247A-F005-4883-905B-3F5A5812EA7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D170E-E5E1-36AD-1839-CA35566D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2C5B6-D18B-920E-B6ED-860D2D50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7CC-7B42-48D6-B0B1-1B16730E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2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07D3-506D-2069-7932-0B47D513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00E2C-E884-CF2C-22C3-AEF391AA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247A-F005-4883-905B-3F5A5812EA7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941B2-B44D-7011-6315-2E83E823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6F631-E205-2250-C619-9A1937E3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7CC-7B42-48D6-B0B1-1B16730E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9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0C317-D51F-2478-5DF5-9B8A508D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247A-F005-4883-905B-3F5A5812EA7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4C614-5F70-D03B-1EF4-DB055048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069BF-6947-5687-86AF-F4AD1CFD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7CC-7B42-48D6-B0B1-1B16730E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2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5D2B-FA9A-0AC8-A1A2-E863B24A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9FE8D-9700-1F2E-1FE7-85E544E3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16BEE-05BE-2B74-F877-308A31D3D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80F1D-A3C4-6809-9F52-3B52FD19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247A-F005-4883-905B-3F5A5812EA7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9F609-4530-E297-CFA6-08F1BFF4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33791-81D9-E6A7-5CD6-332D56C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7CC-7B42-48D6-B0B1-1B16730E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5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D03C-DCB2-484F-0DA6-3FE82A0B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71022-9D30-ED1D-EAF0-649024189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63AAA-A0B7-18EE-3F7A-DF9EB45D1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48F62-1661-5411-062B-DBAEACE6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247A-F005-4883-905B-3F5A5812EA7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7391-66C7-BA2E-5C02-460F4C81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09EB3-AAAF-8C99-FF15-0B24920D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7CC-7B42-48D6-B0B1-1B16730E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6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303FA-5169-E0F7-1DF0-85D993EF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8FCF1-6F93-A835-5BAB-74BD1EE0B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5E1EE-55CE-C3FA-C7E5-4FFBC32F3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B247A-F005-4883-905B-3F5A5812EA7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1404-E146-E56A-62C5-F537006DC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7DC98-16CC-3769-C922-F8811C885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267CC-7B42-48D6-B0B1-1B16730E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5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64BC-301F-D02F-D366-55D43E8741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PRICE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CE4D7-6A6E-A87A-B74F-3A26623D0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 271</a:t>
            </a:r>
          </a:p>
        </p:txBody>
      </p:sp>
    </p:spTree>
    <p:extLst>
      <p:ext uri="{BB962C8B-B14F-4D97-AF65-F5344CB8AC3E}">
        <p14:creationId xmlns:p14="http://schemas.microsoft.com/office/powerpoint/2010/main" val="251795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5092-138B-11A3-C95D-1254FDC1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6AABD-B50F-978A-949D-5C06E438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started by importing libraries such as </a:t>
            </a:r>
            <a:r>
              <a:rPr lang="en-US" dirty="0" err="1"/>
              <a:t>numpy,pandas,matplot</a:t>
            </a:r>
            <a:r>
              <a:rPr lang="en-US" dirty="0"/>
              <a:t> library and seaborn library.</a:t>
            </a:r>
          </a:p>
          <a:p>
            <a:r>
              <a:rPr lang="en-US" dirty="0"/>
              <a:t>I downloaded data from Kaggle.com for </a:t>
            </a:r>
            <a:r>
              <a:rPr lang="en-US" dirty="0" err="1"/>
              <a:t>thr</a:t>
            </a:r>
            <a:r>
              <a:rPr lang="en-US" dirty="0"/>
              <a:t> California house prices.</a:t>
            </a:r>
          </a:p>
        </p:txBody>
      </p:sp>
    </p:spTree>
    <p:extLst>
      <p:ext uri="{BB962C8B-B14F-4D97-AF65-F5344CB8AC3E}">
        <p14:creationId xmlns:p14="http://schemas.microsoft.com/office/powerpoint/2010/main" val="391586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8ED7-105F-C0BE-6963-8BA83F37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A6FC4-DB1F-0B57-21C2-6FF2B3A9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a train test using 20% of the data .</a:t>
            </a:r>
          </a:p>
          <a:p>
            <a:r>
              <a:rPr lang="en-US" dirty="0" err="1"/>
              <a:t>Splitted</a:t>
            </a:r>
            <a:r>
              <a:rPr lang="en-US" dirty="0"/>
              <a:t> the data in </a:t>
            </a:r>
            <a:r>
              <a:rPr lang="en-US" dirty="0" err="1"/>
              <a:t>x_train</a:t>
            </a:r>
            <a:r>
              <a:rPr lang="en-US" dirty="0"/>
              <a:t>(data without the median house values)and </a:t>
            </a:r>
            <a:r>
              <a:rPr lang="en-US" dirty="0" err="1"/>
              <a:t>Y_train</a:t>
            </a:r>
            <a:r>
              <a:rPr lang="en-US" dirty="0"/>
              <a:t> (the median house values)</a:t>
            </a:r>
          </a:p>
          <a:p>
            <a:r>
              <a:rPr lang="en-US" dirty="0"/>
              <a:t>Jointed the </a:t>
            </a:r>
            <a:r>
              <a:rPr lang="en-US" dirty="0" err="1"/>
              <a:t>x_train</a:t>
            </a:r>
            <a:r>
              <a:rPr lang="en-US" dirty="0"/>
              <a:t> data with the </a:t>
            </a:r>
            <a:r>
              <a:rPr lang="en-US" dirty="0" err="1"/>
              <a:t>y_train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99257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51C2-7187-7BB6-0F7F-450B1DAC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BADE0-E106-93F9-74B4-E668D75C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data I found out which data correlate with each other .</a:t>
            </a:r>
          </a:p>
          <a:p>
            <a:r>
              <a:rPr lang="en-US" dirty="0"/>
              <a:t>For example ;</a:t>
            </a:r>
          </a:p>
          <a:p>
            <a:pPr marL="0" indent="0">
              <a:buNone/>
            </a:pPr>
            <a:r>
              <a:rPr lang="en-US" dirty="0"/>
              <a:t>     the number of bedrooms highly correlate with population</a:t>
            </a:r>
          </a:p>
          <a:p>
            <a:pPr marL="0" indent="0">
              <a:buNone/>
            </a:pPr>
            <a:r>
              <a:rPr lang="en-US" dirty="0"/>
              <a:t>      total number of rooms  highly correlate with number of rooms</a:t>
            </a:r>
          </a:p>
          <a:p>
            <a:pPr marL="0" indent="0">
              <a:buNone/>
            </a:pPr>
            <a:r>
              <a:rPr lang="en-US" dirty="0"/>
              <a:t>     while longitude and latitude have a negative correlation </a:t>
            </a:r>
          </a:p>
        </p:txBody>
      </p:sp>
    </p:spTree>
    <p:extLst>
      <p:ext uri="{BB962C8B-B14F-4D97-AF65-F5344CB8AC3E}">
        <p14:creationId xmlns:p14="http://schemas.microsoft.com/office/powerpoint/2010/main" val="41098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4C68-674C-6E3D-CE36-BEE7B362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DC6F2-0176-428E-C686-3C580E9F1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Median income and median house value its data skewed to the right </a:t>
            </a:r>
          </a:p>
          <a:p>
            <a:r>
              <a:rPr lang="en-US" dirty="0"/>
              <a:t>Median age is almost evenly distributed with most people between 20 and 40</a:t>
            </a:r>
          </a:p>
          <a:p>
            <a:r>
              <a:rPr lang="en-US" dirty="0"/>
              <a:t>The number of </a:t>
            </a:r>
            <a:r>
              <a:rPr lang="en-US" dirty="0" err="1"/>
              <a:t>rooms,bedroom,population,household,distance</a:t>
            </a:r>
            <a:r>
              <a:rPr lang="en-US" dirty="0"/>
              <a:t> to coast the frequency decreases with their increase.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0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A564-FEF9-8179-A078-61E66586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338FF-9C40-B559-0439-EA676280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175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HOUSE PRICE PREDICTION </vt:lpstr>
      <vt:lpstr>INTRODUCTION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</dc:title>
  <dc:creator>chao</dc:creator>
  <cp:lastModifiedBy>chao</cp:lastModifiedBy>
  <cp:revision>1</cp:revision>
  <dcterms:created xsi:type="dcterms:W3CDTF">2023-04-14T10:57:44Z</dcterms:created>
  <dcterms:modified xsi:type="dcterms:W3CDTF">2023-04-14T12:30:58Z</dcterms:modified>
</cp:coreProperties>
</file>