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enanderson.co.nz/powerbi-transformation/#chapter-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Draft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5" y="463639"/>
            <a:ext cx="26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4095" y="1455314"/>
            <a:ext cx="9350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PowerBi dashboard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monitoring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NBA Draft combine measurement claim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Private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products 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dashboard will analysis all the details related to the analysis of the player by year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 all the player details.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Height and weight by 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Body fat by 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of weight by 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4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61818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Architecture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582293"/>
            <a:ext cx="10058400" cy="50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217" y="1077871"/>
            <a:ext cx="504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Validation and Transformation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687132"/>
            <a:ext cx="92341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Desktop is an excellent tool for ETL (extract, transform and load) operations and can perform almost any transformation that its big brother, SSIS (SQL Server Integration Services) can.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ETL operations can be performed with no code – this is a big plus for those new to Power BI or for rapid report development. Advanced ETL operations are available using DAX and R languages.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Load: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Rename the Query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Rename Rows and Column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Rename rows with filter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Duplicates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Merge columns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 Values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Format text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Data types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custom column.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4E1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6177"/>
            <a:ext cx="184731" cy="830997"/>
          </a:xfrm>
          <a:prstGeom prst="rect">
            <a:avLst/>
          </a:prstGeom>
          <a:solidFill>
            <a:srgbClr val="E4E1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sng" strike="noStrike" cap="none" normalizeH="0" baseline="0" dirty="0" smtClean="0">
              <a:ln>
                <a:noFill/>
              </a:ln>
              <a:solidFill>
                <a:srgbClr val="050100"/>
              </a:solidFill>
              <a:effectLst/>
              <a:latin typeface="DM Sans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9" y="927278"/>
            <a:ext cx="95301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Insertion in Database: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/>
              <a:t>creation :- Table name </a:t>
            </a:r>
            <a:r>
              <a:rPr lang="en-US" dirty="0" smtClean="0"/>
              <a:t>“NBA Draft per year(2012-2016)" </a:t>
            </a:r>
            <a:r>
              <a:rPr lang="en-US" dirty="0"/>
              <a:t>is created in the database for</a:t>
            </a:r>
          </a:p>
          <a:p>
            <a:r>
              <a:rPr lang="en-US" dirty="0"/>
              <a:t>inserting the files. If the table is already present then new files are inserted in the</a:t>
            </a:r>
          </a:p>
          <a:p>
            <a:r>
              <a:rPr lang="en-US" dirty="0"/>
              <a:t>same table.</a:t>
            </a:r>
          </a:p>
          <a:p>
            <a:endParaRPr lang="en-US" dirty="0"/>
          </a:p>
          <a:p>
            <a:r>
              <a:rPr lang="en-US" dirty="0"/>
              <a:t>Insertion of files in the table - All the files 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inserted in </a:t>
            </a:r>
            <a:r>
              <a:rPr lang="en-US" dirty="0"/>
              <a:t>the above-created table. If any file has invalid data type in any of the columns,</a:t>
            </a:r>
          </a:p>
          <a:p>
            <a:r>
              <a:rPr lang="en-US" dirty="0"/>
              <a:t>the file is not loaded in the table</a:t>
            </a:r>
          </a:p>
        </p:txBody>
      </p:sp>
    </p:spTree>
    <p:extLst>
      <p:ext uri="{BB962C8B-B14F-4D97-AF65-F5344CB8AC3E}">
        <p14:creationId xmlns:p14="http://schemas.microsoft.com/office/powerpoint/2010/main" val="2124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9" y="682581"/>
            <a:ext cx="8263865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Export from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accumulated data from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exported in csv format for model training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Data Preprocessing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EDA to get insight of data like identifying distribution , outliers ,trend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among data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for null values in the columns. If present impute the null values.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 the categorical values with numeric values.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Standard Scalar to scale down the values.</a:t>
            </a:r>
          </a:p>
        </p:txBody>
      </p:sp>
    </p:spTree>
    <p:extLst>
      <p:ext uri="{BB962C8B-B14F-4D97-AF65-F5344CB8AC3E}">
        <p14:creationId xmlns:p14="http://schemas.microsoft.com/office/powerpoint/2010/main" val="150085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8" y="425003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Dashboard: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4248" y="1468192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visualizations you see on the dashboard are called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tiles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You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tiles to a dashboard from reports. If you're new to Power BI, you can get a good foundation by reading Basic concepts for designers in the 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visualizations on a dashboard originate from reports and each report is based on a dataset. One way to think of a dashboard is as an entryway to the underlying reports and datasets. Selecting a visualization takes you to the report (and dataset) that it's based 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6090" y="682580"/>
            <a:ext cx="96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 &amp; 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6156" y="1519707"/>
            <a:ext cx="106491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Q1) What’s the source of data?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for training is provided by the client in multiple batches and each batch contain multiple files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2) What was the type of data?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was the combination of numerical and Categorical values.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3) What’s the complete flow you followed in this Project?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 slide 5th for better Understanding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4) After the File validation what you do with incompatible file or files which didn’t pass the validation?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Files like these are moved to the Achieve Folder and a list of these files has been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with the client and we removed the bad data folder.</a:t>
            </a:r>
          </a:p>
        </p:txBody>
      </p:sp>
    </p:spTree>
    <p:extLst>
      <p:ext uri="{BB962C8B-B14F-4D97-AF65-F5344CB8AC3E}">
        <p14:creationId xmlns:p14="http://schemas.microsoft.com/office/powerpoint/2010/main" val="96764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618186"/>
            <a:ext cx="9672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5) How logs are managed?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using different logs as per the steps that we follow in validation and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like File validation log , Data Insertion ,Model Training log , prediction log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6) What techniques were you using for data pre-processing?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1.Removing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unwanted attributes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2.Visualizing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 of independent variables with each other and output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3.Checking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changing Distribution of continuous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4.Removing outliers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5.Cleaning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and imputing if null values are present.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6.Converting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data into numeric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values. Scaling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8076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551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DM Sans</vt:lpstr>
      <vt:lpstr>Trebuchet MS</vt:lpstr>
      <vt:lpstr>Wingdings 3</vt:lpstr>
      <vt:lpstr>Facet</vt:lpstr>
      <vt:lpstr>NBA Draft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Draft Measurement</dc:title>
  <dc:creator>garvit malviya</dc:creator>
  <cp:lastModifiedBy>garvit malviya</cp:lastModifiedBy>
  <cp:revision>4</cp:revision>
  <dcterms:created xsi:type="dcterms:W3CDTF">2022-07-29T04:46:58Z</dcterms:created>
  <dcterms:modified xsi:type="dcterms:W3CDTF">2022-07-29T05:17:55Z</dcterms:modified>
</cp:coreProperties>
</file>