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5" r:id="rId6"/>
    <p:sldId id="276" r:id="rId7"/>
    <p:sldId id="296" r:id="rId8"/>
    <p:sldId id="277" r:id="rId9"/>
    <p:sldId id="278" r:id="rId10"/>
    <p:sldId id="279" r:id="rId11"/>
    <p:sldId id="294" r:id="rId12"/>
    <p:sldId id="281" r:id="rId13"/>
    <p:sldId id="282" r:id="rId14"/>
    <p:sldId id="283" r:id="rId15"/>
    <p:sldId id="288" r:id="rId16"/>
    <p:sldId id="295"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13D52-6501-44B8-8517-C468CF1E31BB}" v="224" dt="2023-11-13T16:37:38.72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vit Joshi" userId="28f359825574a638" providerId="LiveId" clId="{A2313D52-6501-44B8-8517-C468CF1E31BB}"/>
    <pc:docChg chg="undo redo custSel addSld delSld modSld modMainMaster">
      <pc:chgData name="Garvit Joshi" userId="28f359825574a638" providerId="LiveId" clId="{A2313D52-6501-44B8-8517-C468CF1E31BB}" dt="2023-11-13T16:44:08.849" v="1222" actId="20577"/>
      <pc:docMkLst>
        <pc:docMk/>
      </pc:docMkLst>
      <pc:sldChg chg="modSp mod">
        <pc:chgData name="Garvit Joshi" userId="28f359825574a638" providerId="LiveId" clId="{A2313D52-6501-44B8-8517-C468CF1E31BB}" dt="2023-11-13T15:30:21.128" v="395" actId="20577"/>
        <pc:sldMkLst>
          <pc:docMk/>
          <pc:sldMk cId="2775535166" sldId="275"/>
        </pc:sldMkLst>
        <pc:spChg chg="mod">
          <ac:chgData name="Garvit Joshi" userId="28f359825574a638" providerId="LiveId" clId="{A2313D52-6501-44B8-8517-C468CF1E31BB}" dt="2023-11-13T15:28:27.359" v="267" actId="20577"/>
          <ac:spMkLst>
            <pc:docMk/>
            <pc:sldMk cId="2775535166" sldId="275"/>
            <ac:spMk id="9" creationId="{78024C77-A2F8-1ABA-5412-E6BB88B5FA1B}"/>
          </ac:spMkLst>
        </pc:spChg>
        <pc:spChg chg="mod">
          <ac:chgData name="Garvit Joshi" userId="28f359825574a638" providerId="LiveId" clId="{A2313D52-6501-44B8-8517-C468CF1E31BB}" dt="2023-11-13T15:28:00.961" v="251" actId="20577"/>
          <ac:spMkLst>
            <pc:docMk/>
            <pc:sldMk cId="2775535166" sldId="275"/>
            <ac:spMk id="16" creationId="{8FEA3BB9-F064-CFBE-C0BE-BB7A22A4DCFC}"/>
          </ac:spMkLst>
        </pc:spChg>
        <pc:spChg chg="mod">
          <ac:chgData name="Garvit Joshi" userId="28f359825574a638" providerId="LiveId" clId="{A2313D52-6501-44B8-8517-C468CF1E31BB}" dt="2023-11-13T15:29:57.887" v="358" actId="20577"/>
          <ac:spMkLst>
            <pc:docMk/>
            <pc:sldMk cId="2775535166" sldId="275"/>
            <ac:spMk id="18" creationId="{241202DB-E499-EB19-8A48-A3301DA59ED7}"/>
          </ac:spMkLst>
        </pc:spChg>
        <pc:spChg chg="mod">
          <ac:chgData name="Garvit Joshi" userId="28f359825574a638" providerId="LiveId" clId="{A2313D52-6501-44B8-8517-C468CF1E31BB}" dt="2023-11-13T15:30:05.179" v="373" actId="20577"/>
          <ac:spMkLst>
            <pc:docMk/>
            <pc:sldMk cId="2775535166" sldId="275"/>
            <ac:spMk id="22" creationId="{D5402852-C1AD-6A4E-DAA7-0AE582A742FD}"/>
          </ac:spMkLst>
        </pc:spChg>
        <pc:spChg chg="mod">
          <ac:chgData name="Garvit Joshi" userId="28f359825574a638" providerId="LiveId" clId="{A2313D52-6501-44B8-8517-C468CF1E31BB}" dt="2023-11-13T15:30:21.128" v="395" actId="20577"/>
          <ac:spMkLst>
            <pc:docMk/>
            <pc:sldMk cId="2775535166" sldId="275"/>
            <ac:spMk id="24" creationId="{ABF1D337-2A3C-A0FB-A6CD-5E4B9D6DFD91}"/>
          </ac:spMkLst>
        </pc:spChg>
      </pc:sldChg>
      <pc:sldChg chg="addSp delSp modSp mod modTransition delAnim modAnim">
        <pc:chgData name="Garvit Joshi" userId="28f359825574a638" providerId="LiveId" clId="{A2313D52-6501-44B8-8517-C468CF1E31BB}" dt="2023-11-13T15:40:55.334" v="568" actId="14100"/>
        <pc:sldMkLst>
          <pc:docMk/>
          <pc:sldMk cId="77554804" sldId="276"/>
        </pc:sldMkLst>
        <pc:spChg chg="add del mod">
          <ac:chgData name="Garvit Joshi" userId="28f359825574a638" providerId="LiveId" clId="{A2313D52-6501-44B8-8517-C468CF1E31BB}" dt="2023-11-13T15:32:06.148" v="422" actId="931"/>
          <ac:spMkLst>
            <pc:docMk/>
            <pc:sldMk cId="77554804" sldId="276"/>
            <ac:spMk id="3" creationId="{B57D5607-6E8E-5DCD-744D-772AE05D4E7A}"/>
          </ac:spMkLst>
        </pc:spChg>
        <pc:spChg chg="mod">
          <ac:chgData name="Garvit Joshi" userId="28f359825574a638" providerId="LiveId" clId="{A2313D52-6501-44B8-8517-C468CF1E31BB}" dt="2023-11-13T15:30:40.697" v="413" actId="20577"/>
          <ac:spMkLst>
            <pc:docMk/>
            <pc:sldMk cId="77554804" sldId="276"/>
            <ac:spMk id="5" creationId="{81D18537-D028-9E9C-FB87-93F24955DFC7}"/>
          </ac:spMkLst>
        </pc:spChg>
        <pc:spChg chg="add del mod">
          <ac:chgData name="Garvit Joshi" userId="28f359825574a638" providerId="LiveId" clId="{A2313D52-6501-44B8-8517-C468CF1E31BB}" dt="2023-11-13T15:39:00.371" v="557" actId="21"/>
          <ac:spMkLst>
            <pc:docMk/>
            <pc:sldMk cId="77554804" sldId="276"/>
            <ac:spMk id="11" creationId="{2CD41805-47A6-6E80-FD53-B1D5C5B5772C}"/>
          </ac:spMkLst>
        </pc:spChg>
        <pc:spChg chg="mod">
          <ac:chgData name="Garvit Joshi" userId="28f359825574a638" providerId="LiveId" clId="{A2313D52-6501-44B8-8517-C468CF1E31BB}" dt="2023-11-13T15:40:55.334" v="568" actId="14100"/>
          <ac:spMkLst>
            <pc:docMk/>
            <pc:sldMk cId="77554804" sldId="276"/>
            <ac:spMk id="20" creationId="{CC0093B1-77CC-1E61-FB22-E136F94EABD2}"/>
          </ac:spMkLst>
        </pc:spChg>
        <pc:picChg chg="add del mod">
          <ac:chgData name="Garvit Joshi" userId="28f359825574a638" providerId="LiveId" clId="{A2313D52-6501-44B8-8517-C468CF1E31BB}" dt="2023-11-13T15:38:57.124" v="556" actId="21"/>
          <ac:picMkLst>
            <pc:docMk/>
            <pc:sldMk cId="77554804" sldId="276"/>
            <ac:picMk id="9" creationId="{45372AEC-1B81-623A-D4CF-AB02D177D6F8}"/>
          </ac:picMkLst>
        </pc:picChg>
        <pc:picChg chg="del">
          <ac:chgData name="Garvit Joshi" userId="28f359825574a638" providerId="LiveId" clId="{A2313D52-6501-44B8-8517-C468CF1E31BB}" dt="2023-11-13T15:31:30.344" v="421" actId="21"/>
          <ac:picMkLst>
            <pc:docMk/>
            <pc:sldMk cId="77554804" sldId="276"/>
            <ac:picMk id="12" creationId="{8C4B5C6A-45B4-1976-622A-4CEB4E3211BC}"/>
          </ac:picMkLst>
        </pc:picChg>
        <pc:picChg chg="add mod">
          <ac:chgData name="Garvit Joshi" userId="28f359825574a638" providerId="LiveId" clId="{A2313D52-6501-44B8-8517-C468CF1E31BB}" dt="2023-11-13T15:39:51.546" v="565" actId="1440"/>
          <ac:picMkLst>
            <pc:docMk/>
            <pc:sldMk cId="77554804" sldId="276"/>
            <ac:picMk id="14" creationId="{437E8DEA-8DD8-174F-327A-B370DBFBFB7C}"/>
          </ac:picMkLst>
        </pc:picChg>
      </pc:sldChg>
      <pc:sldChg chg="addSp delSp modSp mod">
        <pc:chgData name="Garvit Joshi" userId="28f359825574a638" providerId="LiveId" clId="{A2313D52-6501-44B8-8517-C468CF1E31BB}" dt="2023-11-13T15:46:02.583" v="593" actId="1076"/>
        <pc:sldMkLst>
          <pc:docMk/>
          <pc:sldMk cId="2478079616" sldId="277"/>
        </pc:sldMkLst>
        <pc:spChg chg="add del mod">
          <ac:chgData name="Garvit Joshi" userId="28f359825574a638" providerId="LiveId" clId="{A2313D52-6501-44B8-8517-C468CF1E31BB}" dt="2023-11-13T15:45:29.896" v="588" actId="21"/>
          <ac:spMkLst>
            <pc:docMk/>
            <pc:sldMk cId="2478079616" sldId="277"/>
            <ac:spMk id="3" creationId="{BF90B567-3F19-3033-0288-BB1FA65A2FCE}"/>
          </ac:spMkLst>
        </pc:spChg>
        <pc:spChg chg="del mod">
          <ac:chgData name="Garvit Joshi" userId="28f359825574a638" providerId="LiveId" clId="{A2313D52-6501-44B8-8517-C468CF1E31BB}" dt="2023-11-13T15:45:12.817" v="586" actId="21"/>
          <ac:spMkLst>
            <pc:docMk/>
            <pc:sldMk cId="2478079616" sldId="277"/>
            <ac:spMk id="19" creationId="{FC101F03-8617-09D4-619B-F38E2F0A4F15}"/>
          </ac:spMkLst>
        </pc:spChg>
        <pc:spChg chg="mod">
          <ac:chgData name="Garvit Joshi" userId="28f359825574a638" providerId="LiveId" clId="{A2313D52-6501-44B8-8517-C468CF1E31BB}" dt="2023-11-13T15:44:23.574" v="584" actId="20577"/>
          <ac:spMkLst>
            <pc:docMk/>
            <pc:sldMk cId="2478079616" sldId="277"/>
            <ac:spMk id="46" creationId="{4D761329-3BEF-0173-1328-A4DB26572AFF}"/>
          </ac:spMkLst>
        </pc:spChg>
        <pc:picChg chg="add mod">
          <ac:chgData name="Garvit Joshi" userId="28f359825574a638" providerId="LiveId" clId="{A2313D52-6501-44B8-8517-C468CF1E31BB}" dt="2023-11-13T15:46:02.583" v="593" actId="1076"/>
          <ac:picMkLst>
            <pc:docMk/>
            <pc:sldMk cId="2478079616" sldId="277"/>
            <ac:picMk id="5" creationId="{4F994DBE-9959-6590-5DC6-D8A2D4EB1F1A}"/>
          </ac:picMkLst>
        </pc:picChg>
        <pc:picChg chg="del">
          <ac:chgData name="Garvit Joshi" userId="28f359825574a638" providerId="LiveId" clId="{A2313D52-6501-44B8-8517-C468CF1E31BB}" dt="2023-11-13T15:45:25.125" v="587" actId="21"/>
          <ac:picMkLst>
            <pc:docMk/>
            <pc:sldMk cId="2478079616" sldId="277"/>
            <ac:picMk id="48" creationId="{6D25AB81-B10A-BD11-E8FE-ECF8CB1B12F0}"/>
          </ac:picMkLst>
        </pc:picChg>
      </pc:sldChg>
      <pc:sldChg chg="addSp delSp modSp mod">
        <pc:chgData name="Garvit Joshi" userId="28f359825574a638" providerId="LiveId" clId="{A2313D52-6501-44B8-8517-C468CF1E31BB}" dt="2023-11-13T15:55:16.845" v="667" actId="14100"/>
        <pc:sldMkLst>
          <pc:docMk/>
          <pc:sldMk cId="1640288181" sldId="278"/>
        </pc:sldMkLst>
        <pc:spChg chg="add del mod">
          <ac:chgData name="Garvit Joshi" userId="28f359825574a638" providerId="LiveId" clId="{A2313D52-6501-44B8-8517-C468CF1E31BB}" dt="2023-11-13T15:49:32.956" v="595" actId="21"/>
          <ac:spMkLst>
            <pc:docMk/>
            <pc:sldMk cId="1640288181" sldId="278"/>
            <ac:spMk id="3" creationId="{C431B1F7-EBA1-870C-8D1C-886D9496AED5}"/>
          </ac:spMkLst>
        </pc:spChg>
        <pc:spChg chg="mod">
          <ac:chgData name="Garvit Joshi" userId="28f359825574a638" providerId="LiveId" clId="{A2313D52-6501-44B8-8517-C468CF1E31BB}" dt="2023-11-13T15:51:24.504" v="647" actId="20577"/>
          <ac:spMkLst>
            <pc:docMk/>
            <pc:sldMk cId="1640288181" sldId="278"/>
            <ac:spMk id="10" creationId="{4C6EC6F6-F346-241D-C2AD-CEA21AF2E091}"/>
          </ac:spMkLst>
        </pc:spChg>
        <pc:graphicFrameChg chg="del">
          <ac:chgData name="Garvit Joshi" userId="28f359825574a638" providerId="LiveId" clId="{A2313D52-6501-44B8-8517-C468CF1E31BB}" dt="2023-11-13T15:49:29.450" v="594" actId="21"/>
          <ac:graphicFrameMkLst>
            <pc:docMk/>
            <pc:sldMk cId="1640288181" sldId="278"/>
            <ac:graphicFrameMk id="14" creationId="{B7C287C2-FD80-40E0-BEEE-ABC91A81663B}"/>
          </ac:graphicFrameMkLst>
        </pc:graphicFrameChg>
        <pc:picChg chg="add mod">
          <ac:chgData name="Garvit Joshi" userId="28f359825574a638" providerId="LiveId" clId="{A2313D52-6501-44B8-8517-C468CF1E31BB}" dt="2023-11-13T15:55:05.338" v="664" actId="14100"/>
          <ac:picMkLst>
            <pc:docMk/>
            <pc:sldMk cId="1640288181" sldId="278"/>
            <ac:picMk id="7" creationId="{6AAE751B-640B-178D-CF70-30F55EDDBD82}"/>
          </ac:picMkLst>
        </pc:picChg>
        <pc:picChg chg="add mod">
          <ac:chgData name="Garvit Joshi" userId="28f359825574a638" providerId="LiveId" clId="{A2313D52-6501-44B8-8517-C468CF1E31BB}" dt="2023-11-13T15:55:16.845" v="667" actId="14100"/>
          <ac:picMkLst>
            <pc:docMk/>
            <pc:sldMk cId="1640288181" sldId="278"/>
            <ac:picMk id="9" creationId="{DE6DDDB3-0A3C-B054-DF64-4B64C1D7310B}"/>
          </ac:picMkLst>
        </pc:picChg>
      </pc:sldChg>
      <pc:sldChg chg="addSp delSp modSp mod">
        <pc:chgData name="Garvit Joshi" userId="28f359825574a638" providerId="LiveId" clId="{A2313D52-6501-44B8-8517-C468CF1E31BB}" dt="2023-11-13T15:58:41.471" v="698" actId="14100"/>
        <pc:sldMkLst>
          <pc:docMk/>
          <pc:sldMk cId="1246021298" sldId="279"/>
        </pc:sldMkLst>
        <pc:spChg chg="mod">
          <ac:chgData name="Garvit Joshi" userId="28f359825574a638" providerId="LiveId" clId="{A2313D52-6501-44B8-8517-C468CF1E31BB}" dt="2023-11-13T15:57:40.169" v="694" actId="20577"/>
          <ac:spMkLst>
            <pc:docMk/>
            <pc:sldMk cId="1246021298" sldId="279"/>
            <ac:spMk id="3" creationId="{4379BBF1-9BC2-6DCE-0154-8873469878A5}"/>
          </ac:spMkLst>
        </pc:spChg>
        <pc:spChg chg="add del mod">
          <ac:chgData name="Garvit Joshi" userId="28f359825574a638" providerId="LiveId" clId="{A2313D52-6501-44B8-8517-C468CF1E31BB}" dt="2023-11-13T15:55:50.431" v="669" actId="21"/>
          <ac:spMkLst>
            <pc:docMk/>
            <pc:sldMk cId="1246021298" sldId="279"/>
            <ac:spMk id="4" creationId="{77DAE93E-AABC-A561-760A-F09882517A57}"/>
          </ac:spMkLst>
        </pc:spChg>
        <pc:graphicFrameChg chg="del">
          <ac:chgData name="Garvit Joshi" userId="28f359825574a638" providerId="LiveId" clId="{A2313D52-6501-44B8-8517-C468CF1E31BB}" dt="2023-11-13T15:55:47.618" v="668" actId="21"/>
          <ac:graphicFrameMkLst>
            <pc:docMk/>
            <pc:sldMk cId="1246021298" sldId="279"/>
            <ac:graphicFrameMk id="8" creationId="{7E5E2BDF-8ED2-40CB-B07C-B015E1420EA8}"/>
          </ac:graphicFrameMkLst>
        </pc:graphicFrameChg>
        <pc:picChg chg="add mod">
          <ac:chgData name="Garvit Joshi" userId="28f359825574a638" providerId="LiveId" clId="{A2313D52-6501-44B8-8517-C468CF1E31BB}" dt="2023-11-13T15:58:41.471" v="698" actId="14100"/>
          <ac:picMkLst>
            <pc:docMk/>
            <pc:sldMk cId="1246021298" sldId="279"/>
            <ac:picMk id="9" creationId="{5753A641-4A45-FCDD-480B-B645DD00791A}"/>
          </ac:picMkLst>
        </pc:picChg>
      </pc:sldChg>
      <pc:sldChg chg="addSp delSp modSp mod">
        <pc:chgData name="Garvit Joshi" userId="28f359825574a638" providerId="LiveId" clId="{A2313D52-6501-44B8-8517-C468CF1E31BB}" dt="2023-11-13T16:06:53.554" v="794" actId="962"/>
        <pc:sldMkLst>
          <pc:docMk/>
          <pc:sldMk cId="2107888131" sldId="281"/>
        </pc:sldMkLst>
        <pc:spChg chg="del">
          <ac:chgData name="Garvit Joshi" userId="28f359825574a638" providerId="LiveId" clId="{A2313D52-6501-44B8-8517-C468CF1E31BB}" dt="2023-11-13T16:02:24.900" v="770" actId="21"/>
          <ac:spMkLst>
            <pc:docMk/>
            <pc:sldMk cId="2107888131" sldId="281"/>
            <ac:spMk id="3" creationId="{DB6BD53F-D255-3797-F9DC-749DBF8EDF8B}"/>
          </ac:spMkLst>
        </pc:spChg>
        <pc:spChg chg="add del mod">
          <ac:chgData name="Garvit Joshi" userId="28f359825574a638" providerId="LiveId" clId="{A2313D52-6501-44B8-8517-C468CF1E31BB}" dt="2023-11-13T16:01:45.610" v="764" actId="21"/>
          <ac:spMkLst>
            <pc:docMk/>
            <pc:sldMk cId="2107888131" sldId="281"/>
            <ac:spMk id="4" creationId="{FCC26667-C752-CFD4-5210-379059FEFE88}"/>
          </ac:spMkLst>
        </pc:spChg>
        <pc:spChg chg="del">
          <ac:chgData name="Garvit Joshi" userId="28f359825574a638" providerId="LiveId" clId="{A2313D52-6501-44B8-8517-C468CF1E31BB}" dt="2023-11-13T16:02:59.362" v="775" actId="21"/>
          <ac:spMkLst>
            <pc:docMk/>
            <pc:sldMk cId="2107888131" sldId="281"/>
            <ac:spMk id="5" creationId="{E527BA33-7687-746F-7A99-5769ACAA19DD}"/>
          </ac:spMkLst>
        </pc:spChg>
        <pc:spChg chg="del">
          <ac:chgData name="Garvit Joshi" userId="28f359825574a638" providerId="LiveId" clId="{A2313D52-6501-44B8-8517-C468CF1E31BB}" dt="2023-11-13T16:02:37.680" v="772" actId="21"/>
          <ac:spMkLst>
            <pc:docMk/>
            <pc:sldMk cId="2107888131" sldId="281"/>
            <ac:spMk id="9" creationId="{2C77216C-99F2-F20D-361E-FC77B2A1C2D5}"/>
          </ac:spMkLst>
        </pc:spChg>
        <pc:spChg chg="add del mod">
          <ac:chgData name="Garvit Joshi" userId="28f359825574a638" providerId="LiveId" clId="{A2313D52-6501-44B8-8517-C468CF1E31BB}" dt="2023-11-13T16:01:49.050" v="765" actId="21"/>
          <ac:spMkLst>
            <pc:docMk/>
            <pc:sldMk cId="2107888131" sldId="281"/>
            <ac:spMk id="10" creationId="{BC741001-E22C-5128-9AAC-C31C94931EC0}"/>
          </ac:spMkLst>
        </pc:spChg>
        <pc:spChg chg="del">
          <ac:chgData name="Garvit Joshi" userId="28f359825574a638" providerId="LiveId" clId="{A2313D52-6501-44B8-8517-C468CF1E31BB}" dt="2023-11-13T16:02:53.814" v="774" actId="21"/>
          <ac:spMkLst>
            <pc:docMk/>
            <pc:sldMk cId="2107888131" sldId="281"/>
            <ac:spMk id="12" creationId="{B673DA38-7DA2-CC40-82FC-BFB56BC10FC1}"/>
          </ac:spMkLst>
        </pc:spChg>
        <pc:spChg chg="add del mod">
          <ac:chgData name="Garvit Joshi" userId="28f359825574a638" providerId="LiveId" clId="{A2313D52-6501-44B8-8517-C468CF1E31BB}" dt="2023-11-13T16:01:57.826" v="767" actId="21"/>
          <ac:spMkLst>
            <pc:docMk/>
            <pc:sldMk cId="2107888131" sldId="281"/>
            <ac:spMk id="13" creationId="{EC203D3F-F029-23B1-7870-A8DD3AC6250B}"/>
          </ac:spMkLst>
        </pc:spChg>
        <pc:spChg chg="add del mod">
          <ac:chgData name="Garvit Joshi" userId="28f359825574a638" providerId="LiveId" clId="{A2313D52-6501-44B8-8517-C468CF1E31BB}" dt="2023-11-13T16:02:03.409" v="769" actId="21"/>
          <ac:spMkLst>
            <pc:docMk/>
            <pc:sldMk cId="2107888131" sldId="281"/>
            <ac:spMk id="15" creationId="{1E0453B3-66F6-9A63-3826-0FC190198F62}"/>
          </ac:spMkLst>
        </pc:spChg>
        <pc:spChg chg="add del mod">
          <ac:chgData name="Garvit Joshi" userId="28f359825574a638" providerId="LiveId" clId="{A2313D52-6501-44B8-8517-C468CF1E31BB}" dt="2023-11-13T16:02:32.853" v="771" actId="21"/>
          <ac:spMkLst>
            <pc:docMk/>
            <pc:sldMk cId="2107888131" sldId="281"/>
            <ac:spMk id="17" creationId="{31858E89-75F9-FC3A-9B24-20AE052964E8}"/>
          </ac:spMkLst>
        </pc:spChg>
        <pc:spChg chg="add del mod">
          <ac:chgData name="Garvit Joshi" userId="28f359825574a638" providerId="LiveId" clId="{A2313D52-6501-44B8-8517-C468CF1E31BB}" dt="2023-11-13T16:02:47.563" v="773" actId="21"/>
          <ac:spMkLst>
            <pc:docMk/>
            <pc:sldMk cId="2107888131" sldId="281"/>
            <ac:spMk id="19" creationId="{DC1A8382-4690-0D8E-E622-B177C6F925D0}"/>
          </ac:spMkLst>
        </pc:spChg>
        <pc:spChg chg="add del mod">
          <ac:chgData name="Garvit Joshi" userId="28f359825574a638" providerId="LiveId" clId="{A2313D52-6501-44B8-8517-C468CF1E31BB}" dt="2023-11-13T16:03:03.100" v="776" actId="21"/>
          <ac:spMkLst>
            <pc:docMk/>
            <pc:sldMk cId="2107888131" sldId="281"/>
            <ac:spMk id="21" creationId="{A2D2F982-29AA-F5B6-0CA4-F20E344629E8}"/>
          </ac:spMkLst>
        </pc:spChg>
        <pc:spChg chg="del">
          <ac:chgData name="Garvit Joshi" userId="28f359825574a638" providerId="LiveId" clId="{A2313D52-6501-44B8-8517-C468CF1E31BB}" dt="2023-11-13T16:03:12.764" v="778" actId="21"/>
          <ac:spMkLst>
            <pc:docMk/>
            <pc:sldMk cId="2107888131" sldId="281"/>
            <ac:spMk id="22" creationId="{A386226D-550B-455D-862A-19F0F7E85FDF}"/>
          </ac:spMkLst>
        </pc:spChg>
        <pc:spChg chg="del">
          <ac:chgData name="Garvit Joshi" userId="28f359825574a638" providerId="LiveId" clId="{A2313D52-6501-44B8-8517-C468CF1E31BB}" dt="2023-11-13T16:03:24.498" v="780" actId="21"/>
          <ac:spMkLst>
            <pc:docMk/>
            <pc:sldMk cId="2107888131" sldId="281"/>
            <ac:spMk id="24" creationId="{517DFAED-4F69-372D-790F-14ABD197D926}"/>
          </ac:spMkLst>
        </pc:spChg>
        <pc:spChg chg="add del mod">
          <ac:chgData name="Garvit Joshi" userId="28f359825574a638" providerId="LiveId" clId="{A2313D52-6501-44B8-8517-C468CF1E31BB}" dt="2023-11-13T16:03:07.984" v="777" actId="21"/>
          <ac:spMkLst>
            <pc:docMk/>
            <pc:sldMk cId="2107888131" sldId="281"/>
            <ac:spMk id="25" creationId="{3FA86F55-0B80-07EF-7F5B-F68B91001A09}"/>
          </ac:spMkLst>
        </pc:spChg>
        <pc:spChg chg="del">
          <ac:chgData name="Garvit Joshi" userId="28f359825574a638" providerId="LiveId" clId="{A2313D52-6501-44B8-8517-C468CF1E31BB}" dt="2023-11-13T16:05:34.914" v="782" actId="21"/>
          <ac:spMkLst>
            <pc:docMk/>
            <pc:sldMk cId="2107888131" sldId="281"/>
            <ac:spMk id="26" creationId="{D32E8129-4557-FB4F-128A-16770815B5B8}"/>
          </ac:spMkLst>
        </pc:spChg>
        <pc:spChg chg="add del mod">
          <ac:chgData name="Garvit Joshi" userId="28f359825574a638" providerId="LiveId" clId="{A2313D52-6501-44B8-8517-C468CF1E31BB}" dt="2023-11-13T16:03:19.656" v="779" actId="21"/>
          <ac:spMkLst>
            <pc:docMk/>
            <pc:sldMk cId="2107888131" sldId="281"/>
            <ac:spMk id="28" creationId="{8B534655-94A5-0C07-7DB0-83EF5D257933}"/>
          </ac:spMkLst>
        </pc:spChg>
        <pc:spChg chg="del">
          <ac:chgData name="Garvit Joshi" userId="28f359825574a638" providerId="LiveId" clId="{A2313D52-6501-44B8-8517-C468CF1E31BB}" dt="2023-11-13T16:05:45.858" v="784" actId="21"/>
          <ac:spMkLst>
            <pc:docMk/>
            <pc:sldMk cId="2107888131" sldId="281"/>
            <ac:spMk id="30" creationId="{78DDF0BA-462B-C044-14AF-F2FD2BFBAE3B}"/>
          </ac:spMkLst>
        </pc:spChg>
        <pc:spChg chg="mod">
          <ac:chgData name="Garvit Joshi" userId="28f359825574a638" providerId="LiveId" clId="{A2313D52-6501-44B8-8517-C468CF1E31BB}" dt="2023-11-13T16:01:33.773" v="761" actId="14100"/>
          <ac:spMkLst>
            <pc:docMk/>
            <pc:sldMk cId="2107888131" sldId="281"/>
            <ac:spMk id="31" creationId="{446CC6CC-33D7-4181-9969-72896FDB1901}"/>
          </ac:spMkLst>
        </pc:spChg>
        <pc:spChg chg="add del mod">
          <ac:chgData name="Garvit Joshi" userId="28f359825574a638" providerId="LiveId" clId="{A2313D52-6501-44B8-8517-C468CF1E31BB}" dt="2023-11-13T16:03:29.006" v="781" actId="21"/>
          <ac:spMkLst>
            <pc:docMk/>
            <pc:sldMk cId="2107888131" sldId="281"/>
            <ac:spMk id="32" creationId="{5A77AE8A-6705-E8B5-BADA-6A24F8D46017}"/>
          </ac:spMkLst>
        </pc:spChg>
        <pc:spChg chg="add del mod">
          <ac:chgData name="Garvit Joshi" userId="28f359825574a638" providerId="LiveId" clId="{A2313D52-6501-44B8-8517-C468CF1E31BB}" dt="2023-11-13T16:05:41.031" v="783" actId="21"/>
          <ac:spMkLst>
            <pc:docMk/>
            <pc:sldMk cId="2107888131" sldId="281"/>
            <ac:spMk id="34" creationId="{54AD0B92-D3E2-DFE2-E548-12C995168F33}"/>
          </ac:spMkLst>
        </pc:spChg>
        <pc:spChg chg="add del mod">
          <ac:chgData name="Garvit Joshi" userId="28f359825574a638" providerId="LiveId" clId="{A2313D52-6501-44B8-8517-C468CF1E31BB}" dt="2023-11-13T16:05:50.402" v="785" actId="21"/>
          <ac:spMkLst>
            <pc:docMk/>
            <pc:sldMk cId="2107888131" sldId="281"/>
            <ac:spMk id="36" creationId="{2C50BEB5-5CA7-89B8-AD53-FF31D0F0D469}"/>
          </ac:spMkLst>
        </pc:spChg>
        <pc:picChg chg="add mod">
          <ac:chgData name="Garvit Joshi" userId="28f359825574a638" providerId="LiveId" clId="{A2313D52-6501-44B8-8517-C468CF1E31BB}" dt="2023-11-13T16:06:53.554" v="794" actId="962"/>
          <ac:picMkLst>
            <pc:docMk/>
            <pc:sldMk cId="2107888131" sldId="281"/>
            <ac:picMk id="38" creationId="{35F15249-3181-E638-CD56-5A62484A8743}"/>
          </ac:picMkLst>
        </pc:picChg>
        <pc:picChg chg="del">
          <ac:chgData name="Garvit Joshi" userId="28f359825574a638" providerId="LiveId" clId="{A2313D52-6501-44B8-8517-C468CF1E31BB}" dt="2023-11-13T16:02:00.287" v="768" actId="21"/>
          <ac:picMkLst>
            <pc:docMk/>
            <pc:sldMk cId="2107888131" sldId="281"/>
            <ac:picMk id="46" creationId="{51777469-AD50-4BAD-6B31-B56D669485CE}"/>
          </ac:picMkLst>
        </pc:picChg>
        <pc:picChg chg="del">
          <ac:chgData name="Garvit Joshi" userId="28f359825574a638" providerId="LiveId" clId="{A2313D52-6501-44B8-8517-C468CF1E31BB}" dt="2023-11-13T16:01:54.960" v="766" actId="21"/>
          <ac:picMkLst>
            <pc:docMk/>
            <pc:sldMk cId="2107888131" sldId="281"/>
            <ac:picMk id="49" creationId="{554A63EA-7896-2DED-D661-BA5C81B77241}"/>
          </ac:picMkLst>
        </pc:picChg>
        <pc:picChg chg="del">
          <ac:chgData name="Garvit Joshi" userId="28f359825574a638" providerId="LiveId" clId="{A2313D52-6501-44B8-8517-C468CF1E31BB}" dt="2023-11-13T16:01:37.337" v="762" actId="21"/>
          <ac:picMkLst>
            <pc:docMk/>
            <pc:sldMk cId="2107888131" sldId="281"/>
            <ac:picMk id="52" creationId="{6FA36B7F-14F3-90DF-9E76-191C5C5FAC68}"/>
          </ac:picMkLst>
        </pc:picChg>
        <pc:picChg chg="del">
          <ac:chgData name="Garvit Joshi" userId="28f359825574a638" providerId="LiveId" clId="{A2313D52-6501-44B8-8517-C468CF1E31BB}" dt="2023-11-13T16:01:40.548" v="763" actId="21"/>
          <ac:picMkLst>
            <pc:docMk/>
            <pc:sldMk cId="2107888131" sldId="281"/>
            <ac:picMk id="55" creationId="{4B0A05F6-A265-D617-87EB-C8B6D39D74EB}"/>
          </ac:picMkLst>
        </pc:picChg>
      </pc:sldChg>
      <pc:sldChg chg="addSp delSp modSp mod">
        <pc:chgData name="Garvit Joshi" userId="28f359825574a638" providerId="LiveId" clId="{A2313D52-6501-44B8-8517-C468CF1E31BB}" dt="2023-11-13T16:13:14.223" v="852"/>
        <pc:sldMkLst>
          <pc:docMk/>
          <pc:sldMk cId="3157109385" sldId="282"/>
        </pc:sldMkLst>
        <pc:spChg chg="add del mod">
          <ac:chgData name="Garvit Joshi" userId="28f359825574a638" providerId="LiveId" clId="{A2313D52-6501-44B8-8517-C468CF1E31BB}" dt="2023-11-13T16:07:55.028" v="797" actId="21"/>
          <ac:spMkLst>
            <pc:docMk/>
            <pc:sldMk cId="3157109385" sldId="282"/>
            <ac:spMk id="3" creationId="{393B4728-C329-19F8-F209-A078FA3D14CC}"/>
          </ac:spMkLst>
        </pc:spChg>
        <pc:spChg chg="del">
          <ac:chgData name="Garvit Joshi" userId="28f359825574a638" providerId="LiveId" clId="{A2313D52-6501-44B8-8517-C468CF1E31BB}" dt="2023-11-13T16:07:55.028" v="797" actId="21"/>
          <ac:spMkLst>
            <pc:docMk/>
            <pc:sldMk cId="3157109385" sldId="282"/>
            <ac:spMk id="4" creationId="{7287D169-32E8-A3EE-E540-39E11489C0B2}"/>
          </ac:spMkLst>
        </pc:spChg>
        <pc:spChg chg="del">
          <ac:chgData name="Garvit Joshi" userId="28f359825574a638" providerId="LiveId" clId="{A2313D52-6501-44B8-8517-C468CF1E31BB}" dt="2023-11-13T16:07:55.028" v="797" actId="21"/>
          <ac:spMkLst>
            <pc:docMk/>
            <pc:sldMk cId="3157109385" sldId="282"/>
            <ac:spMk id="5" creationId="{0A3F816F-E557-EF17-FA3D-67F4F647CA3C}"/>
          </ac:spMkLst>
        </pc:spChg>
        <pc:spChg chg="add del mod">
          <ac:chgData name="Garvit Joshi" userId="28f359825574a638" providerId="LiveId" clId="{A2313D52-6501-44B8-8517-C468CF1E31BB}" dt="2023-11-13T16:07:55.028" v="797" actId="21"/>
          <ac:spMkLst>
            <pc:docMk/>
            <pc:sldMk cId="3157109385" sldId="282"/>
            <ac:spMk id="7" creationId="{62335937-D5F0-A83A-0436-A585749E377F}"/>
          </ac:spMkLst>
        </pc:spChg>
        <pc:spChg chg="add del mod">
          <ac:chgData name="Garvit Joshi" userId="28f359825574a638" providerId="LiveId" clId="{A2313D52-6501-44B8-8517-C468CF1E31BB}" dt="2023-11-13T16:07:58.526" v="798" actId="21"/>
          <ac:spMkLst>
            <pc:docMk/>
            <pc:sldMk cId="3157109385" sldId="282"/>
            <ac:spMk id="9" creationId="{E856D630-A00A-32C7-9A64-9166C2AAC001}"/>
          </ac:spMkLst>
        </pc:spChg>
        <pc:spChg chg="add del mod">
          <ac:chgData name="Garvit Joshi" userId="28f359825574a638" providerId="LiveId" clId="{A2313D52-6501-44B8-8517-C468CF1E31BB}" dt="2023-11-13T16:07:58.526" v="798" actId="21"/>
          <ac:spMkLst>
            <pc:docMk/>
            <pc:sldMk cId="3157109385" sldId="282"/>
            <ac:spMk id="11" creationId="{9E381AA1-5C59-CAEF-85E8-E146150E58FA}"/>
          </ac:spMkLst>
        </pc:spChg>
        <pc:spChg chg="add del mod">
          <ac:chgData name="Garvit Joshi" userId="28f359825574a638" providerId="LiveId" clId="{A2313D52-6501-44B8-8517-C468CF1E31BB}" dt="2023-11-13T16:07:58.526" v="798" actId="21"/>
          <ac:spMkLst>
            <pc:docMk/>
            <pc:sldMk cId="3157109385" sldId="282"/>
            <ac:spMk id="13" creationId="{8CC33D35-A4E2-6FC7-0189-41240C5F9FE8}"/>
          </ac:spMkLst>
        </pc:spChg>
        <pc:spChg chg="add del mod">
          <ac:chgData name="Garvit Joshi" userId="28f359825574a638" providerId="LiveId" clId="{A2313D52-6501-44B8-8517-C468CF1E31BB}" dt="2023-11-13T16:07:58.526" v="798" actId="21"/>
          <ac:spMkLst>
            <pc:docMk/>
            <pc:sldMk cId="3157109385" sldId="282"/>
            <ac:spMk id="15" creationId="{1E919B76-2DB9-174E-BF72-6A2F356D46EB}"/>
          </ac:spMkLst>
        </pc:spChg>
        <pc:spChg chg="add del mod">
          <ac:chgData name="Garvit Joshi" userId="28f359825574a638" providerId="LiveId" clId="{A2313D52-6501-44B8-8517-C468CF1E31BB}" dt="2023-11-13T16:07:58.526" v="798" actId="21"/>
          <ac:spMkLst>
            <pc:docMk/>
            <pc:sldMk cId="3157109385" sldId="282"/>
            <ac:spMk id="17" creationId="{BDBC5B98-F2F9-F6CF-F62B-F29C0319CF84}"/>
          </ac:spMkLst>
        </pc:spChg>
        <pc:spChg chg="add del mod">
          <ac:chgData name="Garvit Joshi" userId="28f359825574a638" providerId="LiveId" clId="{A2313D52-6501-44B8-8517-C468CF1E31BB}" dt="2023-11-13T16:07:58.526" v="798" actId="21"/>
          <ac:spMkLst>
            <pc:docMk/>
            <pc:sldMk cId="3157109385" sldId="282"/>
            <ac:spMk id="19" creationId="{871BF1C2-F1B1-2695-09B6-4B6758570A74}"/>
          </ac:spMkLst>
        </pc:spChg>
        <pc:spChg chg="add del mod">
          <ac:chgData name="Garvit Joshi" userId="28f359825574a638" providerId="LiveId" clId="{A2313D52-6501-44B8-8517-C468CF1E31BB}" dt="2023-11-13T16:07:58.526" v="798" actId="21"/>
          <ac:spMkLst>
            <pc:docMk/>
            <pc:sldMk cId="3157109385" sldId="282"/>
            <ac:spMk id="29" creationId="{460C0B75-F10D-8C9F-462A-8534FEE9F994}"/>
          </ac:spMkLst>
        </pc:spChg>
        <pc:spChg chg="add del mod">
          <ac:chgData name="Garvit Joshi" userId="28f359825574a638" providerId="LiveId" clId="{A2313D52-6501-44B8-8517-C468CF1E31BB}" dt="2023-11-13T16:07:58.526" v="798" actId="21"/>
          <ac:spMkLst>
            <pc:docMk/>
            <pc:sldMk cId="3157109385" sldId="282"/>
            <ac:spMk id="31" creationId="{53853504-552A-8673-2248-9F18BE5BFA4B}"/>
          </ac:spMkLst>
        </pc:spChg>
        <pc:spChg chg="add del mod">
          <ac:chgData name="Garvit Joshi" userId="28f359825574a638" providerId="LiveId" clId="{A2313D52-6501-44B8-8517-C468CF1E31BB}" dt="2023-11-13T16:07:58.526" v="798" actId="21"/>
          <ac:spMkLst>
            <pc:docMk/>
            <pc:sldMk cId="3157109385" sldId="282"/>
            <ac:spMk id="33" creationId="{9DE67190-2E51-BAAB-93D5-F7B5A22BB435}"/>
          </ac:spMkLst>
        </pc:spChg>
        <pc:spChg chg="add del mod">
          <ac:chgData name="Garvit Joshi" userId="28f359825574a638" providerId="LiveId" clId="{A2313D52-6501-44B8-8517-C468CF1E31BB}" dt="2023-11-13T16:07:58.526" v="798" actId="21"/>
          <ac:spMkLst>
            <pc:docMk/>
            <pc:sldMk cId="3157109385" sldId="282"/>
            <ac:spMk id="35" creationId="{E4E48461-6089-E60C-9398-4E7A5EFC2716}"/>
          </ac:spMkLst>
        </pc:spChg>
        <pc:spChg chg="add del mod">
          <ac:chgData name="Garvit Joshi" userId="28f359825574a638" providerId="LiveId" clId="{A2313D52-6501-44B8-8517-C468CF1E31BB}" dt="2023-11-13T16:07:58.526" v="798" actId="21"/>
          <ac:spMkLst>
            <pc:docMk/>
            <pc:sldMk cId="3157109385" sldId="282"/>
            <ac:spMk id="37" creationId="{6DDF7F5F-A9B2-B265-387C-2E4CDCB6204E}"/>
          </ac:spMkLst>
        </pc:spChg>
        <pc:spChg chg="add del mod">
          <ac:chgData name="Garvit Joshi" userId="28f359825574a638" providerId="LiveId" clId="{A2313D52-6501-44B8-8517-C468CF1E31BB}" dt="2023-11-13T16:07:58.526" v="798" actId="21"/>
          <ac:spMkLst>
            <pc:docMk/>
            <pc:sldMk cId="3157109385" sldId="282"/>
            <ac:spMk id="39" creationId="{1ECAE8DF-E657-D892-B34F-1B0C5AA583C7}"/>
          </ac:spMkLst>
        </pc:spChg>
        <pc:spChg chg="add del mod">
          <ac:chgData name="Garvit Joshi" userId="28f359825574a638" providerId="LiveId" clId="{A2313D52-6501-44B8-8517-C468CF1E31BB}" dt="2023-11-13T16:07:58.526" v="798" actId="21"/>
          <ac:spMkLst>
            <pc:docMk/>
            <pc:sldMk cId="3157109385" sldId="282"/>
            <ac:spMk id="41" creationId="{4D0CB77D-0511-D43C-C343-D7E916926371}"/>
          </ac:spMkLst>
        </pc:spChg>
        <pc:spChg chg="add del mod">
          <ac:chgData name="Garvit Joshi" userId="28f359825574a638" providerId="LiveId" clId="{A2313D52-6501-44B8-8517-C468CF1E31BB}" dt="2023-11-13T16:07:58.526" v="798" actId="21"/>
          <ac:spMkLst>
            <pc:docMk/>
            <pc:sldMk cId="3157109385" sldId="282"/>
            <ac:spMk id="43" creationId="{CED8BD56-E8D3-DB2B-300E-43E7C2C78CD1}"/>
          </ac:spMkLst>
        </pc:spChg>
        <pc:spChg chg="add del mod">
          <ac:chgData name="Garvit Joshi" userId="28f359825574a638" providerId="LiveId" clId="{A2313D52-6501-44B8-8517-C468CF1E31BB}" dt="2023-11-13T16:07:58.526" v="798" actId="21"/>
          <ac:spMkLst>
            <pc:docMk/>
            <pc:sldMk cId="3157109385" sldId="282"/>
            <ac:spMk id="45" creationId="{8B76A480-6D00-FCFF-4856-449CA7D9F860}"/>
          </ac:spMkLst>
        </pc:spChg>
        <pc:spChg chg="add del mod">
          <ac:chgData name="Garvit Joshi" userId="28f359825574a638" providerId="LiveId" clId="{A2313D52-6501-44B8-8517-C468CF1E31BB}" dt="2023-11-13T16:07:58.526" v="798" actId="21"/>
          <ac:spMkLst>
            <pc:docMk/>
            <pc:sldMk cId="3157109385" sldId="282"/>
            <ac:spMk id="47" creationId="{40D17902-110F-1C4A-52FF-7EDD8E6F1CB6}"/>
          </ac:spMkLst>
        </pc:spChg>
        <pc:spChg chg="add del mod">
          <ac:chgData name="Garvit Joshi" userId="28f359825574a638" providerId="LiveId" clId="{A2313D52-6501-44B8-8517-C468CF1E31BB}" dt="2023-11-13T16:07:58.526" v="798" actId="21"/>
          <ac:spMkLst>
            <pc:docMk/>
            <pc:sldMk cId="3157109385" sldId="282"/>
            <ac:spMk id="49" creationId="{15075C2F-BE50-4B08-62F2-EF76145FCD51}"/>
          </ac:spMkLst>
        </pc:spChg>
        <pc:spChg chg="add del mod">
          <ac:chgData name="Garvit Joshi" userId="28f359825574a638" providerId="LiveId" clId="{A2313D52-6501-44B8-8517-C468CF1E31BB}" dt="2023-11-13T16:07:58.526" v="798" actId="21"/>
          <ac:spMkLst>
            <pc:docMk/>
            <pc:sldMk cId="3157109385" sldId="282"/>
            <ac:spMk id="51" creationId="{11102238-E20A-BF16-2908-B5C5CBE54FFC}"/>
          </ac:spMkLst>
        </pc:spChg>
        <pc:spChg chg="add del mod">
          <ac:chgData name="Garvit Joshi" userId="28f359825574a638" providerId="LiveId" clId="{A2313D52-6501-44B8-8517-C468CF1E31BB}" dt="2023-11-13T16:07:58.526" v="798" actId="21"/>
          <ac:spMkLst>
            <pc:docMk/>
            <pc:sldMk cId="3157109385" sldId="282"/>
            <ac:spMk id="53" creationId="{B6008EA0-B4CB-E1AA-4DDD-541F2198F32A}"/>
          </ac:spMkLst>
        </pc:spChg>
        <pc:spChg chg="add del mod">
          <ac:chgData name="Garvit Joshi" userId="28f359825574a638" providerId="LiveId" clId="{A2313D52-6501-44B8-8517-C468CF1E31BB}" dt="2023-11-13T16:07:58.526" v="798" actId="21"/>
          <ac:spMkLst>
            <pc:docMk/>
            <pc:sldMk cId="3157109385" sldId="282"/>
            <ac:spMk id="55" creationId="{F71C9421-BAF7-6384-7182-802C8C0C04DE}"/>
          </ac:spMkLst>
        </pc:spChg>
        <pc:spChg chg="del">
          <ac:chgData name="Garvit Joshi" userId="28f359825574a638" providerId="LiveId" clId="{A2313D52-6501-44B8-8517-C468CF1E31BB}" dt="2023-11-13T16:07:55.028" v="797" actId="21"/>
          <ac:spMkLst>
            <pc:docMk/>
            <pc:sldMk cId="3157109385" sldId="282"/>
            <ac:spMk id="56" creationId="{19576725-5FD5-0E5D-4FD3-2E35020D8306}"/>
          </ac:spMkLst>
        </pc:spChg>
        <pc:spChg chg="add del mod">
          <ac:chgData name="Garvit Joshi" userId="28f359825574a638" providerId="LiveId" clId="{A2313D52-6501-44B8-8517-C468CF1E31BB}" dt="2023-11-13T16:07:58.526" v="798" actId="21"/>
          <ac:spMkLst>
            <pc:docMk/>
            <pc:sldMk cId="3157109385" sldId="282"/>
            <ac:spMk id="58" creationId="{7A199A28-D468-C260-58E6-0600A72808F3}"/>
          </ac:spMkLst>
        </pc:spChg>
        <pc:spChg chg="add del mod">
          <ac:chgData name="Garvit Joshi" userId="28f359825574a638" providerId="LiveId" clId="{A2313D52-6501-44B8-8517-C468CF1E31BB}" dt="2023-11-13T16:07:58.526" v="798" actId="21"/>
          <ac:spMkLst>
            <pc:docMk/>
            <pc:sldMk cId="3157109385" sldId="282"/>
            <ac:spMk id="60" creationId="{5A1EF1E0-731A-BDEB-0D22-22CB5818EA26}"/>
          </ac:spMkLst>
        </pc:spChg>
        <pc:spChg chg="add del mod">
          <ac:chgData name="Garvit Joshi" userId="28f359825574a638" providerId="LiveId" clId="{A2313D52-6501-44B8-8517-C468CF1E31BB}" dt="2023-11-13T16:07:58.526" v="798" actId="21"/>
          <ac:spMkLst>
            <pc:docMk/>
            <pc:sldMk cId="3157109385" sldId="282"/>
            <ac:spMk id="62" creationId="{2B08C359-3376-10FA-4BC8-9B84AD38FE57}"/>
          </ac:spMkLst>
        </pc:spChg>
        <pc:spChg chg="add del mod">
          <ac:chgData name="Garvit Joshi" userId="28f359825574a638" providerId="LiveId" clId="{A2313D52-6501-44B8-8517-C468CF1E31BB}" dt="2023-11-13T16:08:34.277" v="802"/>
          <ac:spMkLst>
            <pc:docMk/>
            <pc:sldMk cId="3157109385" sldId="282"/>
            <ac:spMk id="63" creationId="{84B2252A-D50A-4E4A-0FE0-E37E9A4AE6BB}"/>
          </ac:spMkLst>
        </pc:spChg>
        <pc:spChg chg="add del mod">
          <ac:chgData name="Garvit Joshi" userId="28f359825574a638" providerId="LiveId" clId="{A2313D52-6501-44B8-8517-C468CF1E31BB}" dt="2023-11-13T16:08:48.024" v="805"/>
          <ac:spMkLst>
            <pc:docMk/>
            <pc:sldMk cId="3157109385" sldId="282"/>
            <ac:spMk id="64" creationId="{474C6387-20A6-D646-221E-A27179F32EA2}"/>
          </ac:spMkLst>
        </pc:spChg>
        <pc:spChg chg="add mod">
          <ac:chgData name="Garvit Joshi" userId="28f359825574a638" providerId="LiveId" clId="{A2313D52-6501-44B8-8517-C468CF1E31BB}" dt="2023-11-13T16:10:20.938" v="847" actId="255"/>
          <ac:spMkLst>
            <pc:docMk/>
            <pc:sldMk cId="3157109385" sldId="282"/>
            <ac:spMk id="65" creationId="{DE8AF65B-4EBD-6D5E-E826-6CD90DBC465F}"/>
          </ac:spMkLst>
        </pc:spChg>
        <pc:spChg chg="add mod">
          <ac:chgData name="Garvit Joshi" userId="28f359825574a638" providerId="LiveId" clId="{A2313D52-6501-44B8-8517-C468CF1E31BB}" dt="2023-11-13T16:13:14.223" v="852"/>
          <ac:spMkLst>
            <pc:docMk/>
            <pc:sldMk cId="3157109385" sldId="282"/>
            <ac:spMk id="68" creationId="{1A17A619-3C04-D44E-EE28-6A49B05BE3E1}"/>
          </ac:spMkLst>
        </pc:spChg>
        <pc:spChg chg="del">
          <ac:chgData name="Garvit Joshi" userId="28f359825574a638" providerId="LiveId" clId="{A2313D52-6501-44B8-8517-C468CF1E31BB}" dt="2023-11-13T16:07:55.028" v="797" actId="21"/>
          <ac:spMkLst>
            <pc:docMk/>
            <pc:sldMk cId="3157109385" sldId="282"/>
            <ac:spMk id="104" creationId="{518FD4E8-9A30-D19A-0CE1-E025FDE22A18}"/>
          </ac:spMkLst>
        </pc:spChg>
        <pc:spChg chg="del">
          <ac:chgData name="Garvit Joshi" userId="28f359825574a638" providerId="LiveId" clId="{A2313D52-6501-44B8-8517-C468CF1E31BB}" dt="2023-11-13T16:07:55.028" v="797" actId="21"/>
          <ac:spMkLst>
            <pc:docMk/>
            <pc:sldMk cId="3157109385" sldId="282"/>
            <ac:spMk id="106" creationId="{C3F4B58A-E166-D531-6B68-03C6AC16DFE0}"/>
          </ac:spMkLst>
        </pc:spChg>
        <pc:spChg chg="del">
          <ac:chgData name="Garvit Joshi" userId="28f359825574a638" providerId="LiveId" clId="{A2313D52-6501-44B8-8517-C468CF1E31BB}" dt="2023-11-13T16:07:55.028" v="797" actId="21"/>
          <ac:spMkLst>
            <pc:docMk/>
            <pc:sldMk cId="3157109385" sldId="282"/>
            <ac:spMk id="108" creationId="{9DD2EF71-C588-557C-6805-3BA27A14E29B}"/>
          </ac:spMkLst>
        </pc:spChg>
        <pc:spChg chg="del">
          <ac:chgData name="Garvit Joshi" userId="28f359825574a638" providerId="LiveId" clId="{A2313D52-6501-44B8-8517-C468CF1E31BB}" dt="2023-11-13T16:07:55.028" v="797" actId="21"/>
          <ac:spMkLst>
            <pc:docMk/>
            <pc:sldMk cId="3157109385" sldId="282"/>
            <ac:spMk id="110" creationId="{A8D8F964-5152-933F-0FD8-0441EF137004}"/>
          </ac:spMkLst>
        </pc:spChg>
        <pc:spChg chg="del">
          <ac:chgData name="Garvit Joshi" userId="28f359825574a638" providerId="LiveId" clId="{A2313D52-6501-44B8-8517-C468CF1E31BB}" dt="2023-11-13T16:07:55.028" v="797" actId="21"/>
          <ac:spMkLst>
            <pc:docMk/>
            <pc:sldMk cId="3157109385" sldId="282"/>
            <ac:spMk id="112" creationId="{18AF0A56-DD67-89FC-BFA3-15B61F65CDDA}"/>
          </ac:spMkLst>
        </pc:spChg>
        <pc:spChg chg="del">
          <ac:chgData name="Garvit Joshi" userId="28f359825574a638" providerId="LiveId" clId="{A2313D52-6501-44B8-8517-C468CF1E31BB}" dt="2023-11-13T16:07:55.028" v="797" actId="21"/>
          <ac:spMkLst>
            <pc:docMk/>
            <pc:sldMk cId="3157109385" sldId="282"/>
            <ac:spMk id="114" creationId="{DA3CD37D-77A2-AD3B-C73E-09D174DD7546}"/>
          </ac:spMkLst>
        </pc:spChg>
        <pc:spChg chg="del">
          <ac:chgData name="Garvit Joshi" userId="28f359825574a638" providerId="LiveId" clId="{A2313D52-6501-44B8-8517-C468CF1E31BB}" dt="2023-11-13T16:07:55.028" v="797" actId="21"/>
          <ac:spMkLst>
            <pc:docMk/>
            <pc:sldMk cId="3157109385" sldId="282"/>
            <ac:spMk id="116" creationId="{F6ED7D00-5342-1D60-DDDB-D53A1710D96C}"/>
          </ac:spMkLst>
        </pc:spChg>
        <pc:spChg chg="del">
          <ac:chgData name="Garvit Joshi" userId="28f359825574a638" providerId="LiveId" clId="{A2313D52-6501-44B8-8517-C468CF1E31BB}" dt="2023-11-13T16:07:55.028" v="797" actId="21"/>
          <ac:spMkLst>
            <pc:docMk/>
            <pc:sldMk cId="3157109385" sldId="282"/>
            <ac:spMk id="118" creationId="{00CC9081-1965-5E10-5A66-018337A9F4FF}"/>
          </ac:spMkLst>
        </pc:spChg>
        <pc:spChg chg="del">
          <ac:chgData name="Garvit Joshi" userId="28f359825574a638" providerId="LiveId" clId="{A2313D52-6501-44B8-8517-C468CF1E31BB}" dt="2023-11-13T16:07:55.028" v="797" actId="21"/>
          <ac:spMkLst>
            <pc:docMk/>
            <pc:sldMk cId="3157109385" sldId="282"/>
            <ac:spMk id="128" creationId="{F2B4F3E8-0A71-10C7-4719-C9FB478A9129}"/>
          </ac:spMkLst>
        </pc:spChg>
        <pc:spChg chg="del">
          <ac:chgData name="Garvit Joshi" userId="28f359825574a638" providerId="LiveId" clId="{A2313D52-6501-44B8-8517-C468CF1E31BB}" dt="2023-11-13T16:07:55.028" v="797" actId="21"/>
          <ac:spMkLst>
            <pc:docMk/>
            <pc:sldMk cId="3157109385" sldId="282"/>
            <ac:spMk id="130" creationId="{D7A3F7B8-39FC-A0C3-B527-8DD7897C3C2A}"/>
          </ac:spMkLst>
        </pc:spChg>
        <pc:spChg chg="del">
          <ac:chgData name="Garvit Joshi" userId="28f359825574a638" providerId="LiveId" clId="{A2313D52-6501-44B8-8517-C468CF1E31BB}" dt="2023-11-13T16:07:55.028" v="797" actId="21"/>
          <ac:spMkLst>
            <pc:docMk/>
            <pc:sldMk cId="3157109385" sldId="282"/>
            <ac:spMk id="132" creationId="{86CBC7CA-4E3E-1E11-06FC-F3D5FEF919A6}"/>
          </ac:spMkLst>
        </pc:spChg>
        <pc:spChg chg="del">
          <ac:chgData name="Garvit Joshi" userId="28f359825574a638" providerId="LiveId" clId="{A2313D52-6501-44B8-8517-C468CF1E31BB}" dt="2023-11-13T16:07:55.028" v="797" actId="21"/>
          <ac:spMkLst>
            <pc:docMk/>
            <pc:sldMk cId="3157109385" sldId="282"/>
            <ac:spMk id="134" creationId="{EF408C39-F36B-8A49-1F7E-837E35969338}"/>
          </ac:spMkLst>
        </pc:spChg>
        <pc:spChg chg="del">
          <ac:chgData name="Garvit Joshi" userId="28f359825574a638" providerId="LiveId" clId="{A2313D52-6501-44B8-8517-C468CF1E31BB}" dt="2023-11-13T16:07:55.028" v="797" actId="21"/>
          <ac:spMkLst>
            <pc:docMk/>
            <pc:sldMk cId="3157109385" sldId="282"/>
            <ac:spMk id="136" creationId="{9BEF75AB-A2CF-6495-E59F-B961022728C8}"/>
          </ac:spMkLst>
        </pc:spChg>
        <pc:spChg chg="del">
          <ac:chgData name="Garvit Joshi" userId="28f359825574a638" providerId="LiveId" clId="{A2313D52-6501-44B8-8517-C468CF1E31BB}" dt="2023-11-13T16:07:55.028" v="797" actId="21"/>
          <ac:spMkLst>
            <pc:docMk/>
            <pc:sldMk cId="3157109385" sldId="282"/>
            <ac:spMk id="138" creationId="{204E9DAA-AA37-4F2D-9A54-5AA8DCEAB892}"/>
          </ac:spMkLst>
        </pc:spChg>
        <pc:spChg chg="del">
          <ac:chgData name="Garvit Joshi" userId="28f359825574a638" providerId="LiveId" clId="{A2313D52-6501-44B8-8517-C468CF1E31BB}" dt="2023-11-13T16:07:55.028" v="797" actId="21"/>
          <ac:spMkLst>
            <pc:docMk/>
            <pc:sldMk cId="3157109385" sldId="282"/>
            <ac:spMk id="140" creationId="{2528F54A-A46A-9326-2193-943237532FCE}"/>
          </ac:spMkLst>
        </pc:spChg>
        <pc:spChg chg="del">
          <ac:chgData name="Garvit Joshi" userId="28f359825574a638" providerId="LiveId" clId="{A2313D52-6501-44B8-8517-C468CF1E31BB}" dt="2023-11-13T16:07:55.028" v="797" actId="21"/>
          <ac:spMkLst>
            <pc:docMk/>
            <pc:sldMk cId="3157109385" sldId="282"/>
            <ac:spMk id="142" creationId="{E919136D-3B44-DA2F-E7D4-D6EEF99678A5}"/>
          </ac:spMkLst>
        </pc:spChg>
        <pc:picChg chg="del">
          <ac:chgData name="Garvit Joshi" userId="28f359825574a638" providerId="LiveId" clId="{A2313D52-6501-44B8-8517-C468CF1E31BB}" dt="2023-11-13T16:07:33.774" v="795" actId="21"/>
          <ac:picMkLst>
            <pc:docMk/>
            <pc:sldMk cId="3157109385" sldId="282"/>
            <ac:picMk id="21" creationId="{7EF79273-63D1-7688-D687-A3A054320DA3}"/>
          </ac:picMkLst>
        </pc:picChg>
        <pc:picChg chg="del">
          <ac:chgData name="Garvit Joshi" userId="28f359825574a638" providerId="LiveId" clId="{A2313D52-6501-44B8-8517-C468CF1E31BB}" dt="2023-11-13T16:07:55.028" v="797" actId="21"/>
          <ac:picMkLst>
            <pc:docMk/>
            <pc:sldMk cId="3157109385" sldId="282"/>
            <ac:picMk id="22" creationId="{ACE3EAF4-4C1D-9470-70D6-9A59B64FE831}"/>
          </ac:picMkLst>
        </pc:picChg>
        <pc:picChg chg="del">
          <ac:chgData name="Garvit Joshi" userId="28f359825574a638" providerId="LiveId" clId="{A2313D52-6501-44B8-8517-C468CF1E31BB}" dt="2023-11-13T16:07:55.028" v="797" actId="21"/>
          <ac:picMkLst>
            <pc:docMk/>
            <pc:sldMk cId="3157109385" sldId="282"/>
            <ac:picMk id="23" creationId="{85E109E0-6F43-BF42-1334-8F71F2737F6E}"/>
          </ac:picMkLst>
        </pc:picChg>
        <pc:picChg chg="del">
          <ac:chgData name="Garvit Joshi" userId="28f359825574a638" providerId="LiveId" clId="{A2313D52-6501-44B8-8517-C468CF1E31BB}" dt="2023-11-13T16:07:55.028" v="797" actId="21"/>
          <ac:picMkLst>
            <pc:docMk/>
            <pc:sldMk cId="3157109385" sldId="282"/>
            <ac:picMk id="24" creationId="{62A14532-44B7-EB47-8708-7A06F11CA9A5}"/>
          </ac:picMkLst>
        </pc:picChg>
        <pc:picChg chg="del">
          <ac:chgData name="Garvit Joshi" userId="28f359825574a638" providerId="LiveId" clId="{A2313D52-6501-44B8-8517-C468CF1E31BB}" dt="2023-11-13T16:07:37.681" v="796" actId="21"/>
          <ac:picMkLst>
            <pc:docMk/>
            <pc:sldMk cId="3157109385" sldId="282"/>
            <ac:picMk id="25" creationId="{C4278EDC-F728-808C-D295-E0C0DFC531C6}"/>
          </ac:picMkLst>
        </pc:picChg>
        <pc:picChg chg="del">
          <ac:chgData name="Garvit Joshi" userId="28f359825574a638" providerId="LiveId" clId="{A2313D52-6501-44B8-8517-C468CF1E31BB}" dt="2023-11-13T16:07:55.028" v="797" actId="21"/>
          <ac:picMkLst>
            <pc:docMk/>
            <pc:sldMk cId="3157109385" sldId="282"/>
            <ac:picMk id="26" creationId="{8E1094DB-5DC4-C284-A95B-F7BB4F7FC964}"/>
          </ac:picMkLst>
        </pc:picChg>
        <pc:picChg chg="del">
          <ac:chgData name="Garvit Joshi" userId="28f359825574a638" providerId="LiveId" clId="{A2313D52-6501-44B8-8517-C468CF1E31BB}" dt="2023-11-13T16:07:55.028" v="797" actId="21"/>
          <ac:picMkLst>
            <pc:docMk/>
            <pc:sldMk cId="3157109385" sldId="282"/>
            <ac:picMk id="27" creationId="{9E9B9737-3575-C7D7-9424-7312C762D7E8}"/>
          </ac:picMkLst>
        </pc:picChg>
        <pc:picChg chg="del">
          <ac:chgData name="Garvit Joshi" userId="28f359825574a638" providerId="LiveId" clId="{A2313D52-6501-44B8-8517-C468CF1E31BB}" dt="2023-11-13T16:07:55.028" v="797" actId="21"/>
          <ac:picMkLst>
            <pc:docMk/>
            <pc:sldMk cId="3157109385" sldId="282"/>
            <ac:picMk id="28" creationId="{C6F50B64-6066-B1E5-0198-28BA84695F33}"/>
          </ac:picMkLst>
        </pc:picChg>
        <pc:picChg chg="add mod">
          <ac:chgData name="Garvit Joshi" userId="28f359825574a638" providerId="LiveId" clId="{A2313D52-6501-44B8-8517-C468CF1E31BB}" dt="2023-11-13T16:12:16.958" v="850" actId="1076"/>
          <ac:picMkLst>
            <pc:docMk/>
            <pc:sldMk cId="3157109385" sldId="282"/>
            <ac:picMk id="67" creationId="{FAD43292-BFC0-26BE-DDB9-4FE4B36541D6}"/>
          </ac:picMkLst>
        </pc:picChg>
      </pc:sldChg>
      <pc:sldChg chg="addSp delSp modSp mod setBg">
        <pc:chgData name="Garvit Joshi" userId="28f359825574a638" providerId="LiveId" clId="{A2313D52-6501-44B8-8517-C468CF1E31BB}" dt="2023-11-13T16:32:56.841" v="949"/>
        <pc:sldMkLst>
          <pc:docMk/>
          <pc:sldMk cId="2517140333" sldId="283"/>
        </pc:sldMkLst>
        <pc:spChg chg="add del mod">
          <ac:chgData name="Garvit Joshi" userId="28f359825574a638" providerId="LiveId" clId="{A2313D52-6501-44B8-8517-C468CF1E31BB}" dt="2023-11-13T16:27:42.469" v="854" actId="21"/>
          <ac:spMkLst>
            <pc:docMk/>
            <pc:sldMk cId="2517140333" sldId="283"/>
            <ac:spMk id="3" creationId="{17C866D3-18C6-D187-9CF5-A79C7C0E9173}"/>
          </ac:spMkLst>
        </pc:spChg>
        <pc:spChg chg="del">
          <ac:chgData name="Garvit Joshi" userId="28f359825574a638" providerId="LiveId" clId="{A2313D52-6501-44B8-8517-C468CF1E31BB}" dt="2023-11-13T16:27:39.430" v="853" actId="21"/>
          <ac:spMkLst>
            <pc:docMk/>
            <pc:sldMk cId="2517140333" sldId="283"/>
            <ac:spMk id="4" creationId="{695DA9C9-8185-D0AB-3C76-BC1CABABA354}"/>
          </ac:spMkLst>
        </pc:spChg>
        <pc:spChg chg="del">
          <ac:chgData name="Garvit Joshi" userId="28f359825574a638" providerId="LiveId" clId="{A2313D52-6501-44B8-8517-C468CF1E31BB}" dt="2023-11-13T16:27:39.430" v="853" actId="21"/>
          <ac:spMkLst>
            <pc:docMk/>
            <pc:sldMk cId="2517140333" sldId="283"/>
            <ac:spMk id="5" creationId="{558D9DED-0D81-19D6-DF40-E6B4B5BFEF9E}"/>
          </ac:spMkLst>
        </pc:spChg>
        <pc:spChg chg="add del mod">
          <ac:chgData name="Garvit Joshi" userId="28f359825574a638" providerId="LiveId" clId="{A2313D52-6501-44B8-8517-C468CF1E31BB}" dt="2023-11-13T16:27:42.469" v="854" actId="21"/>
          <ac:spMkLst>
            <pc:docMk/>
            <pc:sldMk cId="2517140333" sldId="283"/>
            <ac:spMk id="7" creationId="{502064B3-0B90-1CEF-FBD8-5D4CF11DBDA7}"/>
          </ac:spMkLst>
        </pc:spChg>
        <pc:spChg chg="add del mod">
          <ac:chgData name="Garvit Joshi" userId="28f359825574a638" providerId="LiveId" clId="{A2313D52-6501-44B8-8517-C468CF1E31BB}" dt="2023-11-13T16:27:42.469" v="854" actId="21"/>
          <ac:spMkLst>
            <pc:docMk/>
            <pc:sldMk cId="2517140333" sldId="283"/>
            <ac:spMk id="11" creationId="{ABFE145E-E564-5246-C06A-CCD67F06071E}"/>
          </ac:spMkLst>
        </pc:spChg>
        <pc:spChg chg="add del mod">
          <ac:chgData name="Garvit Joshi" userId="28f359825574a638" providerId="LiveId" clId="{A2313D52-6501-44B8-8517-C468CF1E31BB}" dt="2023-11-13T16:27:42.469" v="854" actId="21"/>
          <ac:spMkLst>
            <pc:docMk/>
            <pc:sldMk cId="2517140333" sldId="283"/>
            <ac:spMk id="15" creationId="{0B8FECBD-F1FF-AA77-7664-CB16355A49B7}"/>
          </ac:spMkLst>
        </pc:spChg>
        <pc:spChg chg="add del mod">
          <ac:chgData name="Garvit Joshi" userId="28f359825574a638" providerId="LiveId" clId="{A2313D52-6501-44B8-8517-C468CF1E31BB}" dt="2023-11-13T16:27:42.469" v="854" actId="21"/>
          <ac:spMkLst>
            <pc:docMk/>
            <pc:sldMk cId="2517140333" sldId="283"/>
            <ac:spMk id="17" creationId="{04709B25-FE8E-D955-D82B-46A698F0641A}"/>
          </ac:spMkLst>
        </pc:spChg>
        <pc:spChg chg="add del mod">
          <ac:chgData name="Garvit Joshi" userId="28f359825574a638" providerId="LiveId" clId="{A2313D52-6501-44B8-8517-C468CF1E31BB}" dt="2023-11-13T16:27:42.469" v="854" actId="21"/>
          <ac:spMkLst>
            <pc:docMk/>
            <pc:sldMk cId="2517140333" sldId="283"/>
            <ac:spMk id="19" creationId="{4FFAEC4F-67FF-39E2-7E4A-9DB417D1E98A}"/>
          </ac:spMkLst>
        </pc:spChg>
        <pc:spChg chg="add del mod">
          <ac:chgData name="Garvit Joshi" userId="28f359825574a638" providerId="LiveId" clId="{A2313D52-6501-44B8-8517-C468CF1E31BB}" dt="2023-11-13T16:27:42.469" v="854" actId="21"/>
          <ac:spMkLst>
            <pc:docMk/>
            <pc:sldMk cId="2517140333" sldId="283"/>
            <ac:spMk id="21" creationId="{E8704BCB-6E8E-ADCE-1561-7A155B5A58F8}"/>
          </ac:spMkLst>
        </pc:spChg>
        <pc:spChg chg="add del mod">
          <ac:chgData name="Garvit Joshi" userId="28f359825574a638" providerId="LiveId" clId="{A2313D52-6501-44B8-8517-C468CF1E31BB}" dt="2023-11-13T16:27:42.469" v="854" actId="21"/>
          <ac:spMkLst>
            <pc:docMk/>
            <pc:sldMk cId="2517140333" sldId="283"/>
            <ac:spMk id="23" creationId="{090C7D2E-F419-F35D-4FB7-A42437326A49}"/>
          </ac:spMkLst>
        </pc:spChg>
        <pc:spChg chg="add del mod">
          <ac:chgData name="Garvit Joshi" userId="28f359825574a638" providerId="LiveId" clId="{A2313D52-6501-44B8-8517-C468CF1E31BB}" dt="2023-11-13T16:27:42.469" v="854" actId="21"/>
          <ac:spMkLst>
            <pc:docMk/>
            <pc:sldMk cId="2517140333" sldId="283"/>
            <ac:spMk id="25" creationId="{286B502F-3859-7FD0-17D4-2E3857B28B8C}"/>
          </ac:spMkLst>
        </pc:spChg>
        <pc:spChg chg="add del mod">
          <ac:chgData name="Garvit Joshi" userId="28f359825574a638" providerId="LiveId" clId="{A2313D52-6501-44B8-8517-C468CF1E31BB}" dt="2023-11-13T16:27:42.469" v="854" actId="21"/>
          <ac:spMkLst>
            <pc:docMk/>
            <pc:sldMk cId="2517140333" sldId="283"/>
            <ac:spMk id="27" creationId="{0FA406AB-8247-C313-589D-8E20DA167B0D}"/>
          </ac:spMkLst>
        </pc:spChg>
        <pc:spChg chg="del">
          <ac:chgData name="Garvit Joshi" userId="28f359825574a638" providerId="LiveId" clId="{A2313D52-6501-44B8-8517-C468CF1E31BB}" dt="2023-11-13T16:27:39.430" v="853" actId="21"/>
          <ac:spMkLst>
            <pc:docMk/>
            <pc:sldMk cId="2517140333" sldId="283"/>
            <ac:spMk id="29" creationId="{0490F6D4-84D0-42DF-A807-E56706B577D6}"/>
          </ac:spMkLst>
        </pc:spChg>
        <pc:spChg chg="del">
          <ac:chgData name="Garvit Joshi" userId="28f359825574a638" providerId="LiveId" clId="{A2313D52-6501-44B8-8517-C468CF1E31BB}" dt="2023-11-13T16:27:39.430" v="853" actId="21"/>
          <ac:spMkLst>
            <pc:docMk/>
            <pc:sldMk cId="2517140333" sldId="283"/>
            <ac:spMk id="30" creationId="{99E3B6AA-5679-428D-B466-0173CBC55728}"/>
          </ac:spMkLst>
        </pc:spChg>
        <pc:spChg chg="add del mod">
          <ac:chgData name="Garvit Joshi" userId="28f359825574a638" providerId="LiveId" clId="{A2313D52-6501-44B8-8517-C468CF1E31BB}" dt="2023-11-13T16:27:42.469" v="854" actId="21"/>
          <ac:spMkLst>
            <pc:docMk/>
            <pc:sldMk cId="2517140333" sldId="283"/>
            <ac:spMk id="31" creationId="{50FF40E7-DE91-22D3-789E-4EE7E8308F57}"/>
          </ac:spMkLst>
        </pc:spChg>
        <pc:spChg chg="add del mod">
          <ac:chgData name="Garvit Joshi" userId="28f359825574a638" providerId="LiveId" clId="{A2313D52-6501-44B8-8517-C468CF1E31BB}" dt="2023-11-13T16:27:42.469" v="854" actId="21"/>
          <ac:spMkLst>
            <pc:docMk/>
            <pc:sldMk cId="2517140333" sldId="283"/>
            <ac:spMk id="33" creationId="{4D157A43-FBF8-50A0-B582-B0B93914F6A1}"/>
          </ac:spMkLst>
        </pc:spChg>
        <pc:spChg chg="add del mod">
          <ac:chgData name="Garvit Joshi" userId="28f359825574a638" providerId="LiveId" clId="{A2313D52-6501-44B8-8517-C468CF1E31BB}" dt="2023-11-13T16:27:42.469" v="854" actId="21"/>
          <ac:spMkLst>
            <pc:docMk/>
            <pc:sldMk cId="2517140333" sldId="283"/>
            <ac:spMk id="35" creationId="{15D39D41-750F-25C6-7E39-6C20D43E01CA}"/>
          </ac:spMkLst>
        </pc:spChg>
        <pc:spChg chg="del">
          <ac:chgData name="Garvit Joshi" userId="28f359825574a638" providerId="LiveId" clId="{A2313D52-6501-44B8-8517-C468CF1E31BB}" dt="2023-11-13T16:27:39.430" v="853" actId="21"/>
          <ac:spMkLst>
            <pc:docMk/>
            <pc:sldMk cId="2517140333" sldId="283"/>
            <ac:spMk id="37" creationId="{3A30B02E-FBE1-41C5-AF6E-E1013275E84A}"/>
          </ac:spMkLst>
        </pc:spChg>
        <pc:spChg chg="del">
          <ac:chgData name="Garvit Joshi" userId="28f359825574a638" providerId="LiveId" clId="{A2313D52-6501-44B8-8517-C468CF1E31BB}" dt="2023-11-13T16:27:39.430" v="853" actId="21"/>
          <ac:spMkLst>
            <pc:docMk/>
            <pc:sldMk cId="2517140333" sldId="283"/>
            <ac:spMk id="38" creationId="{6BEF3457-28AE-41BA-B285-C77561919C1A}"/>
          </ac:spMkLst>
        </pc:spChg>
        <pc:spChg chg="del">
          <ac:chgData name="Garvit Joshi" userId="28f359825574a638" providerId="LiveId" clId="{A2313D52-6501-44B8-8517-C468CF1E31BB}" dt="2023-11-13T16:27:39.430" v="853" actId="21"/>
          <ac:spMkLst>
            <pc:docMk/>
            <pc:sldMk cId="2517140333" sldId="283"/>
            <ac:spMk id="39" creationId="{1B558BFC-AA9F-4991-A6BB-D56BEC07C16E}"/>
          </ac:spMkLst>
        </pc:spChg>
        <pc:spChg chg="del">
          <ac:chgData name="Garvit Joshi" userId="28f359825574a638" providerId="LiveId" clId="{A2313D52-6501-44B8-8517-C468CF1E31BB}" dt="2023-11-13T16:27:39.430" v="853" actId="21"/>
          <ac:spMkLst>
            <pc:docMk/>
            <pc:sldMk cId="2517140333" sldId="283"/>
            <ac:spMk id="40" creationId="{17095E6E-F279-4342-B53E-E53B820336B3}"/>
          </ac:spMkLst>
        </pc:spChg>
        <pc:spChg chg="del">
          <ac:chgData name="Garvit Joshi" userId="28f359825574a638" providerId="LiveId" clId="{A2313D52-6501-44B8-8517-C468CF1E31BB}" dt="2023-11-13T16:27:39.430" v="853" actId="21"/>
          <ac:spMkLst>
            <pc:docMk/>
            <pc:sldMk cId="2517140333" sldId="283"/>
            <ac:spMk id="41" creationId="{DBA8686B-D3EF-40DF-939C-F875885DD598}"/>
          </ac:spMkLst>
        </pc:spChg>
        <pc:spChg chg="del">
          <ac:chgData name="Garvit Joshi" userId="28f359825574a638" providerId="LiveId" clId="{A2313D52-6501-44B8-8517-C468CF1E31BB}" dt="2023-11-13T16:27:39.430" v="853" actId="21"/>
          <ac:spMkLst>
            <pc:docMk/>
            <pc:sldMk cId="2517140333" sldId="283"/>
            <ac:spMk id="42" creationId="{6BF979FF-A4F0-4625-889A-AB985F98B2D4}"/>
          </ac:spMkLst>
        </pc:spChg>
        <pc:spChg chg="del">
          <ac:chgData name="Garvit Joshi" userId="28f359825574a638" providerId="LiveId" clId="{A2313D52-6501-44B8-8517-C468CF1E31BB}" dt="2023-11-13T16:27:39.430" v="853" actId="21"/>
          <ac:spMkLst>
            <pc:docMk/>
            <pc:sldMk cId="2517140333" sldId="283"/>
            <ac:spMk id="43" creationId="{759A333C-6D37-427A-BE2A-4C2660134A5A}"/>
          </ac:spMkLst>
        </pc:spChg>
        <pc:spChg chg="add del mod">
          <ac:chgData name="Garvit Joshi" userId="28f359825574a638" providerId="LiveId" clId="{A2313D52-6501-44B8-8517-C468CF1E31BB}" dt="2023-11-13T16:27:42.469" v="854" actId="21"/>
          <ac:spMkLst>
            <pc:docMk/>
            <pc:sldMk cId="2517140333" sldId="283"/>
            <ac:spMk id="44" creationId="{2D2EBDAC-FFB7-AD47-2D68-02DE29F0BAE6}"/>
          </ac:spMkLst>
        </pc:spChg>
        <pc:spChg chg="add del mod">
          <ac:chgData name="Garvit Joshi" userId="28f359825574a638" providerId="LiveId" clId="{A2313D52-6501-44B8-8517-C468CF1E31BB}" dt="2023-11-13T16:27:42.469" v="854" actId="21"/>
          <ac:spMkLst>
            <pc:docMk/>
            <pc:sldMk cId="2517140333" sldId="283"/>
            <ac:spMk id="46" creationId="{B8E3EAB6-2708-D747-AA20-F5CC8BB5C341}"/>
          </ac:spMkLst>
        </pc:spChg>
        <pc:spChg chg="add del mod">
          <ac:chgData name="Garvit Joshi" userId="28f359825574a638" providerId="LiveId" clId="{A2313D52-6501-44B8-8517-C468CF1E31BB}" dt="2023-11-13T16:27:42.469" v="854" actId="21"/>
          <ac:spMkLst>
            <pc:docMk/>
            <pc:sldMk cId="2517140333" sldId="283"/>
            <ac:spMk id="48" creationId="{A673D1C6-3FC8-3CC0-FAEE-52F14F20473C}"/>
          </ac:spMkLst>
        </pc:spChg>
        <pc:spChg chg="add mod">
          <ac:chgData name="Garvit Joshi" userId="28f359825574a638" providerId="LiveId" clId="{A2313D52-6501-44B8-8517-C468CF1E31BB}" dt="2023-11-13T16:28:53.088" v="871" actId="14100"/>
          <ac:spMkLst>
            <pc:docMk/>
            <pc:sldMk cId="2517140333" sldId="283"/>
            <ac:spMk id="49" creationId="{82371388-80DE-4719-9749-8C34C6C64A4E}"/>
          </ac:spMkLst>
        </pc:spChg>
        <pc:spChg chg="del">
          <ac:chgData name="Garvit Joshi" userId="28f359825574a638" providerId="LiveId" clId="{A2313D52-6501-44B8-8517-C468CF1E31BB}" dt="2023-11-13T16:27:39.430" v="853" actId="21"/>
          <ac:spMkLst>
            <pc:docMk/>
            <pc:sldMk cId="2517140333" sldId="283"/>
            <ac:spMk id="50" creationId="{4E9BE8F8-2FF1-43CB-B1AA-4F07E411D171}"/>
          </ac:spMkLst>
        </pc:spChg>
        <pc:spChg chg="add mod">
          <ac:chgData name="Garvit Joshi" userId="28f359825574a638" providerId="LiveId" clId="{A2313D52-6501-44B8-8517-C468CF1E31BB}" dt="2023-11-13T16:29:45.609" v="891" actId="20577"/>
          <ac:spMkLst>
            <pc:docMk/>
            <pc:sldMk cId="2517140333" sldId="283"/>
            <ac:spMk id="51" creationId="{60A05109-7B27-2C30-5B14-A4F830E54A43}"/>
          </ac:spMkLst>
        </pc:spChg>
        <pc:spChg chg="del">
          <ac:chgData name="Garvit Joshi" userId="28f359825574a638" providerId="LiveId" clId="{A2313D52-6501-44B8-8517-C468CF1E31BB}" dt="2023-11-13T16:27:39.430" v="853" actId="21"/>
          <ac:spMkLst>
            <pc:docMk/>
            <pc:sldMk cId="2517140333" sldId="283"/>
            <ac:spMk id="86" creationId="{1E3F7726-AC85-55B8-BDED-51E7BA85CD1C}"/>
          </ac:spMkLst>
        </pc:spChg>
        <pc:picChg chg="del">
          <ac:chgData name="Garvit Joshi" userId="28f359825574a638" providerId="LiveId" clId="{A2313D52-6501-44B8-8517-C468CF1E31BB}" dt="2023-11-13T16:27:39.430" v="853" actId="21"/>
          <ac:picMkLst>
            <pc:docMk/>
            <pc:sldMk cId="2517140333" sldId="283"/>
            <ac:picMk id="8" creationId="{66D3A5E9-F687-402F-8477-EE4CD418CA67}"/>
          </ac:picMkLst>
        </pc:picChg>
        <pc:picChg chg="del">
          <ac:chgData name="Garvit Joshi" userId="28f359825574a638" providerId="LiveId" clId="{A2313D52-6501-44B8-8517-C468CF1E31BB}" dt="2023-11-13T16:27:39.430" v="853" actId="21"/>
          <ac:picMkLst>
            <pc:docMk/>
            <pc:sldMk cId="2517140333" sldId="283"/>
            <ac:picMk id="10" creationId="{D249D9CF-86A2-4E7B-8B6F-D02EE968C997}"/>
          </ac:picMkLst>
        </pc:picChg>
        <pc:picChg chg="del">
          <ac:chgData name="Garvit Joshi" userId="28f359825574a638" providerId="LiveId" clId="{A2313D52-6501-44B8-8517-C468CF1E31BB}" dt="2023-11-13T16:27:39.430" v="853" actId="21"/>
          <ac:picMkLst>
            <pc:docMk/>
            <pc:sldMk cId="2517140333" sldId="283"/>
            <ac:picMk id="12" creationId="{3D51D04D-653C-45AE-9DDF-BE96BA267A6B}"/>
          </ac:picMkLst>
        </pc:picChg>
        <pc:picChg chg="del">
          <ac:chgData name="Garvit Joshi" userId="28f359825574a638" providerId="LiveId" clId="{A2313D52-6501-44B8-8517-C468CF1E31BB}" dt="2023-11-13T16:27:39.430" v="853" actId="21"/>
          <ac:picMkLst>
            <pc:docMk/>
            <pc:sldMk cId="2517140333" sldId="283"/>
            <ac:picMk id="14" creationId="{33C59A08-3A06-4556-AC83-C1337E73D0B3}"/>
          </ac:picMkLst>
        </pc:picChg>
        <pc:picChg chg="add del mod">
          <ac:chgData name="Garvit Joshi" userId="28f359825574a638" providerId="LiveId" clId="{A2313D52-6501-44B8-8517-C468CF1E31BB}" dt="2023-11-13T16:32:17.721" v="902" actId="21"/>
          <ac:picMkLst>
            <pc:docMk/>
            <pc:sldMk cId="2517140333" sldId="283"/>
            <ac:picMk id="53" creationId="{3954D1D9-8298-AEAE-4380-62BA006DCE14}"/>
          </ac:picMkLst>
        </pc:picChg>
        <pc:picChg chg="del">
          <ac:chgData name="Garvit Joshi" userId="28f359825574a638" providerId="LiveId" clId="{A2313D52-6501-44B8-8517-C468CF1E31BB}" dt="2023-11-13T16:27:39.430" v="853" actId="21"/>
          <ac:picMkLst>
            <pc:docMk/>
            <pc:sldMk cId="2517140333" sldId="283"/>
            <ac:picMk id="90" creationId="{241F4F4E-4DAB-34E3-D036-85F0CB76A536}"/>
          </ac:picMkLst>
        </pc:picChg>
      </pc:sldChg>
      <pc:sldChg chg="del">
        <pc:chgData name="Garvit Joshi" userId="28f359825574a638" providerId="LiveId" clId="{A2313D52-6501-44B8-8517-C468CF1E31BB}" dt="2023-11-13T16:34:12.133" v="964" actId="2696"/>
        <pc:sldMkLst>
          <pc:docMk/>
          <pc:sldMk cId="2624021206" sldId="284"/>
        </pc:sldMkLst>
      </pc:sldChg>
      <pc:sldChg chg="del">
        <pc:chgData name="Garvit Joshi" userId="28f359825574a638" providerId="LiveId" clId="{A2313D52-6501-44B8-8517-C468CF1E31BB}" dt="2023-11-13T16:34:16.609" v="965" actId="2696"/>
        <pc:sldMkLst>
          <pc:docMk/>
          <pc:sldMk cId="3760906987" sldId="285"/>
        </pc:sldMkLst>
      </pc:sldChg>
      <pc:sldChg chg="modSp mod setBg">
        <pc:chgData name="Garvit Joshi" userId="28f359825574a638" providerId="LiveId" clId="{A2313D52-6501-44B8-8517-C468CF1E31BB}" dt="2023-11-13T16:37:38.722" v="1016"/>
        <pc:sldMkLst>
          <pc:docMk/>
          <pc:sldMk cId="4157533387" sldId="288"/>
        </pc:sldMkLst>
        <pc:spChg chg="mod">
          <ac:chgData name="Garvit Joshi" userId="28f359825574a638" providerId="LiveId" clId="{A2313D52-6501-44B8-8517-C468CF1E31BB}" dt="2023-11-13T16:36:55.198" v="983" actId="14100"/>
          <ac:spMkLst>
            <pc:docMk/>
            <pc:sldMk cId="4157533387" sldId="288"/>
            <ac:spMk id="6" creationId="{4EFA9173-F892-5C7D-99AF-4C5FFB1532B4}"/>
          </ac:spMkLst>
        </pc:spChg>
        <pc:spChg chg="mod">
          <ac:chgData name="Garvit Joshi" userId="28f359825574a638" providerId="LiveId" clId="{A2313D52-6501-44B8-8517-C468CF1E31BB}" dt="2023-11-13T16:37:27.200" v="993" actId="14100"/>
          <ac:spMkLst>
            <pc:docMk/>
            <pc:sldMk cId="4157533387" sldId="288"/>
            <ac:spMk id="29" creationId="{52FD53DB-CD39-2575-F8BA-63488E81091E}"/>
          </ac:spMkLst>
        </pc:spChg>
      </pc:sldChg>
      <pc:sldChg chg="delSp modSp mod">
        <pc:chgData name="Garvit Joshi" userId="28f359825574a638" providerId="LiveId" clId="{A2313D52-6501-44B8-8517-C468CF1E31BB}" dt="2023-11-13T16:40:39.033" v="1049" actId="1076"/>
        <pc:sldMkLst>
          <pc:docMk/>
          <pc:sldMk cId="529279411" sldId="289"/>
        </pc:sldMkLst>
        <pc:spChg chg="mod">
          <ac:chgData name="Garvit Joshi" userId="28f359825574a638" providerId="LiveId" clId="{A2313D52-6501-44B8-8517-C468CF1E31BB}" dt="2023-11-13T16:40:39.033" v="1049" actId="1076"/>
          <ac:spMkLst>
            <pc:docMk/>
            <pc:sldMk cId="529279411" sldId="289"/>
            <ac:spMk id="24" creationId="{AD2C8D04-263D-9589-1CFF-A5968D7C33D7}"/>
          </ac:spMkLst>
        </pc:spChg>
        <pc:spChg chg="del mod">
          <ac:chgData name="Garvit Joshi" userId="28f359825574a638" providerId="LiveId" clId="{A2313D52-6501-44B8-8517-C468CF1E31BB}" dt="2023-11-13T16:40:33.493" v="1048" actId="21"/>
          <ac:spMkLst>
            <pc:docMk/>
            <pc:sldMk cId="529279411" sldId="289"/>
            <ac:spMk id="25" creationId="{B993E4D5-4AD0-4740-096D-6822944C8FF6}"/>
          </ac:spMkLst>
        </pc:spChg>
      </pc:sldChg>
      <pc:sldChg chg="addSp delSp modSp mod setBg">
        <pc:chgData name="Garvit Joshi" userId="28f359825574a638" providerId="LiveId" clId="{A2313D52-6501-44B8-8517-C468CF1E31BB}" dt="2023-11-13T16:33:26.463" v="959"/>
        <pc:sldMkLst>
          <pc:docMk/>
          <pc:sldMk cId="3898447929" sldId="292"/>
        </pc:sldMkLst>
        <pc:spChg chg="add del mod">
          <ac:chgData name="Garvit Joshi" userId="28f359825574a638" providerId="LiveId" clId="{A2313D52-6501-44B8-8517-C468CF1E31BB}" dt="2023-11-13T15:22:53.274" v="211" actId="931"/>
          <ac:spMkLst>
            <pc:docMk/>
            <pc:sldMk cId="3898447929" sldId="292"/>
            <ac:spMk id="4" creationId="{E07978D7-77F0-917F-F6A4-38AF60926818}"/>
          </ac:spMkLst>
        </pc:spChg>
        <pc:spChg chg="mod">
          <ac:chgData name="Garvit Joshi" userId="28f359825574a638" providerId="LiveId" clId="{A2313D52-6501-44B8-8517-C468CF1E31BB}" dt="2023-11-13T15:19:50.208" v="63" actId="313"/>
          <ac:spMkLst>
            <pc:docMk/>
            <pc:sldMk cId="3898447929" sldId="292"/>
            <ac:spMk id="7" creationId="{93A3B864-5E85-99D2-93E5-5CA1F4F35DC7}"/>
          </ac:spMkLst>
        </pc:spChg>
        <pc:spChg chg="add del mod">
          <ac:chgData name="Garvit Joshi" userId="28f359825574a638" providerId="LiveId" clId="{A2313D52-6501-44B8-8517-C468CF1E31BB}" dt="2023-11-13T15:26:24.571" v="226" actId="21"/>
          <ac:spMkLst>
            <pc:docMk/>
            <pc:sldMk cId="3898447929" sldId="292"/>
            <ac:spMk id="8" creationId="{9F08C162-901A-EE88-025F-FC8E66CCCC93}"/>
          </ac:spMkLst>
        </pc:spChg>
        <pc:spChg chg="mod">
          <ac:chgData name="Garvit Joshi" userId="28f359825574a638" providerId="LiveId" clId="{A2313D52-6501-44B8-8517-C468CF1E31BB}" dt="2023-11-13T15:21:06.017" v="203" actId="14100"/>
          <ac:spMkLst>
            <pc:docMk/>
            <pc:sldMk cId="3898447929" sldId="292"/>
            <ac:spMk id="9" creationId="{485E0237-B9A1-0B58-E0AA-05EF84817EB4}"/>
          </ac:spMkLst>
        </pc:spChg>
        <pc:spChg chg="add del mod">
          <ac:chgData name="Garvit Joshi" userId="28f359825574a638" providerId="LiveId" clId="{A2313D52-6501-44B8-8517-C468CF1E31BB}" dt="2023-11-13T15:27:01.111" v="227" actId="931"/>
          <ac:spMkLst>
            <pc:docMk/>
            <pc:sldMk cId="3898447929" sldId="292"/>
            <ac:spMk id="12" creationId="{08D684B3-CA36-3584-D076-CE0A6610A127}"/>
          </ac:spMkLst>
        </pc:spChg>
        <pc:spChg chg="add del mod">
          <ac:chgData name="Garvit Joshi" userId="28f359825574a638" providerId="LiveId" clId="{A2313D52-6501-44B8-8517-C468CF1E31BB}" dt="2023-11-13T15:34:50.024" v="437" actId="21"/>
          <ac:spMkLst>
            <pc:docMk/>
            <pc:sldMk cId="3898447929" sldId="292"/>
            <ac:spMk id="17" creationId="{FC781B48-C320-3E41-FEB0-0A2CD274B0F0}"/>
          </ac:spMkLst>
        </pc:spChg>
        <pc:picChg chg="add del mod">
          <ac:chgData name="Garvit Joshi" userId="28f359825574a638" providerId="LiveId" clId="{A2313D52-6501-44B8-8517-C468CF1E31BB}" dt="2023-11-13T15:22:53.274" v="211" actId="931"/>
          <ac:picMkLst>
            <pc:docMk/>
            <pc:sldMk cId="3898447929" sldId="292"/>
            <ac:picMk id="3" creationId="{A287829F-EFCB-B2F5-2963-7CB752CF7EA7}"/>
          </ac:picMkLst>
        </pc:picChg>
        <pc:picChg chg="add del mod">
          <ac:chgData name="Garvit Joshi" userId="28f359825574a638" providerId="LiveId" clId="{A2313D52-6501-44B8-8517-C468CF1E31BB}" dt="2023-11-13T15:26:24.571" v="226" actId="21"/>
          <ac:picMkLst>
            <pc:docMk/>
            <pc:sldMk cId="3898447929" sldId="292"/>
            <ac:picMk id="6" creationId="{064F5012-8FC1-EB7A-133F-52AFE442EDFA}"/>
          </ac:picMkLst>
        </pc:picChg>
        <pc:picChg chg="add del mod">
          <ac:chgData name="Garvit Joshi" userId="28f359825574a638" providerId="LiveId" clId="{A2313D52-6501-44B8-8517-C468CF1E31BB}" dt="2023-11-13T15:33:38.104" v="436" actId="21"/>
          <ac:picMkLst>
            <pc:docMk/>
            <pc:sldMk cId="3898447929" sldId="292"/>
            <ac:picMk id="15" creationId="{9A6D9F60-B9B1-5FF1-AB11-CEABC7D432B3}"/>
          </ac:picMkLst>
        </pc:picChg>
        <pc:picChg chg="add del mod">
          <ac:chgData name="Garvit Joshi" userId="28f359825574a638" providerId="LiveId" clId="{A2313D52-6501-44B8-8517-C468CF1E31BB}" dt="2023-11-13T15:36:59.554" v="454" actId="21"/>
          <ac:picMkLst>
            <pc:docMk/>
            <pc:sldMk cId="3898447929" sldId="292"/>
            <ac:picMk id="19" creationId="{1A18A732-129F-46FA-198B-F67AD803D0C1}"/>
          </ac:picMkLst>
        </pc:picChg>
        <pc:picChg chg="del">
          <ac:chgData name="Garvit Joshi" userId="28f359825574a638" providerId="LiveId" clId="{A2313D52-6501-44B8-8517-C468CF1E31BB}" dt="2023-11-13T15:25:33.707" v="222" actId="21"/>
          <ac:picMkLst>
            <pc:docMk/>
            <pc:sldMk cId="3898447929" sldId="292"/>
            <ac:picMk id="30" creationId="{18C88B4D-F554-49C2-A23C-DFE94D4C835B}"/>
          </ac:picMkLst>
        </pc:picChg>
      </pc:sldChg>
      <pc:sldChg chg="del">
        <pc:chgData name="Garvit Joshi" userId="28f359825574a638" providerId="LiveId" clId="{A2313D52-6501-44B8-8517-C468CF1E31BB}" dt="2023-11-13T16:34:06.684" v="963" actId="2696"/>
        <pc:sldMkLst>
          <pc:docMk/>
          <pc:sldMk cId="4182148033" sldId="293"/>
        </pc:sldMkLst>
      </pc:sldChg>
      <pc:sldChg chg="addSp delSp modSp mod">
        <pc:chgData name="Garvit Joshi" userId="28f359825574a638" providerId="LiveId" clId="{A2313D52-6501-44B8-8517-C468CF1E31BB}" dt="2023-11-13T16:00:52.482" v="735" actId="962"/>
        <pc:sldMkLst>
          <pc:docMk/>
          <pc:sldMk cId="32955924" sldId="294"/>
        </pc:sldMkLst>
        <pc:spChg chg="add del mod">
          <ac:chgData name="Garvit Joshi" userId="28f359825574a638" providerId="LiveId" clId="{A2313D52-6501-44B8-8517-C468CF1E31BB}" dt="2023-11-13T15:59:00.518" v="700" actId="21"/>
          <ac:spMkLst>
            <pc:docMk/>
            <pc:sldMk cId="32955924" sldId="294"/>
            <ac:spMk id="3" creationId="{41811B01-31EA-16F7-FA81-16E4AE0B94CF}"/>
          </ac:spMkLst>
        </pc:spChg>
        <pc:spChg chg="del">
          <ac:chgData name="Garvit Joshi" userId="28f359825574a638" providerId="LiveId" clId="{A2313D52-6501-44B8-8517-C468CF1E31BB}" dt="2023-11-13T15:58:54.758" v="699" actId="21"/>
          <ac:spMkLst>
            <pc:docMk/>
            <pc:sldMk cId="32955924" sldId="294"/>
            <ac:spMk id="6" creationId="{613663CA-BA5A-41E7-1FBE-D38846DFEF75}"/>
          </ac:spMkLst>
        </pc:spChg>
        <pc:spChg chg="mod">
          <ac:chgData name="Garvit Joshi" userId="28f359825574a638" providerId="LiveId" clId="{A2313D52-6501-44B8-8517-C468CF1E31BB}" dt="2023-11-13T16:00:12.234" v="727" actId="14100"/>
          <ac:spMkLst>
            <pc:docMk/>
            <pc:sldMk cId="32955924" sldId="294"/>
            <ac:spMk id="11" creationId="{02CEC6EF-006F-693B-5D79-47FD797CB22B}"/>
          </ac:spMkLst>
        </pc:spChg>
        <pc:picChg chg="add mod">
          <ac:chgData name="Garvit Joshi" userId="28f359825574a638" providerId="LiveId" clId="{A2313D52-6501-44B8-8517-C468CF1E31BB}" dt="2023-11-13T16:00:52.482" v="735" actId="962"/>
          <ac:picMkLst>
            <pc:docMk/>
            <pc:sldMk cId="32955924" sldId="294"/>
            <ac:picMk id="8" creationId="{BBF28210-6275-F778-1F51-9D7D9D34CE8C}"/>
          </ac:picMkLst>
        </pc:picChg>
      </pc:sldChg>
      <pc:sldChg chg="del">
        <pc:chgData name="Garvit Joshi" userId="28f359825574a638" providerId="LiveId" clId="{A2313D52-6501-44B8-8517-C468CF1E31BB}" dt="2023-11-13T16:33:59.959" v="962" actId="2696"/>
        <pc:sldMkLst>
          <pc:docMk/>
          <pc:sldMk cId="2519727083" sldId="295"/>
        </pc:sldMkLst>
      </pc:sldChg>
      <pc:sldChg chg="delSp modSp new mod">
        <pc:chgData name="Garvit Joshi" userId="28f359825574a638" providerId="LiveId" clId="{A2313D52-6501-44B8-8517-C468CF1E31BB}" dt="2023-11-13T16:39:58.967" v="1046" actId="14100"/>
        <pc:sldMkLst>
          <pc:docMk/>
          <pc:sldMk cId="3146179673" sldId="295"/>
        </pc:sldMkLst>
        <pc:spChg chg="del">
          <ac:chgData name="Garvit Joshi" userId="28f359825574a638" providerId="LiveId" clId="{A2313D52-6501-44B8-8517-C468CF1E31BB}" dt="2023-11-13T16:38:26.965" v="1033" actId="21"/>
          <ac:spMkLst>
            <pc:docMk/>
            <pc:sldMk cId="3146179673" sldId="295"/>
            <ac:spMk id="2" creationId="{32AF823A-55C4-1CBD-BA05-653F1C195369}"/>
          </ac:spMkLst>
        </pc:spChg>
        <pc:spChg chg="mod">
          <ac:chgData name="Garvit Joshi" userId="28f359825574a638" providerId="LiveId" clId="{A2313D52-6501-44B8-8517-C468CF1E31BB}" dt="2023-11-13T16:39:58.967" v="1046" actId="14100"/>
          <ac:spMkLst>
            <pc:docMk/>
            <pc:sldMk cId="3146179673" sldId="295"/>
            <ac:spMk id="3" creationId="{F9396C2A-0CE9-DBBA-7ADB-11F63686CE80}"/>
          </ac:spMkLst>
        </pc:spChg>
        <pc:spChg chg="mod">
          <ac:chgData name="Garvit Joshi" userId="28f359825574a638" providerId="LiveId" clId="{A2313D52-6501-44B8-8517-C468CF1E31BB}" dt="2023-11-13T16:38:22.470" v="1032" actId="14100"/>
          <ac:spMkLst>
            <pc:docMk/>
            <pc:sldMk cId="3146179673" sldId="295"/>
            <ac:spMk id="4" creationId="{E299A2F4-D63B-0B0D-105B-BE7D53592337}"/>
          </ac:spMkLst>
        </pc:spChg>
      </pc:sldChg>
      <pc:sldChg chg="modSp new mod">
        <pc:chgData name="Garvit Joshi" userId="28f359825574a638" providerId="LiveId" clId="{A2313D52-6501-44B8-8517-C468CF1E31BB}" dt="2023-11-13T16:44:08.849" v="1222" actId="20577"/>
        <pc:sldMkLst>
          <pc:docMk/>
          <pc:sldMk cId="1192723385" sldId="296"/>
        </pc:sldMkLst>
        <pc:spChg chg="mod">
          <ac:chgData name="Garvit Joshi" userId="28f359825574a638" providerId="LiveId" clId="{A2313D52-6501-44B8-8517-C468CF1E31BB}" dt="2023-11-13T16:42:35.309" v="1076" actId="20577"/>
          <ac:spMkLst>
            <pc:docMk/>
            <pc:sldMk cId="1192723385" sldId="296"/>
            <ac:spMk id="2" creationId="{B9CEBDD4-2494-12A3-ACFB-099A3D7AC5C5}"/>
          </ac:spMkLst>
        </pc:spChg>
        <pc:spChg chg="mod">
          <ac:chgData name="Garvit Joshi" userId="28f359825574a638" providerId="LiveId" clId="{A2313D52-6501-44B8-8517-C468CF1E31BB}" dt="2023-11-13T16:44:08.849" v="1222" actId="20577"/>
          <ac:spMkLst>
            <pc:docMk/>
            <pc:sldMk cId="1192723385" sldId="296"/>
            <ac:spMk id="3" creationId="{2517E696-3786-6C12-11B5-66145A63C839}"/>
          </ac:spMkLst>
        </pc:spChg>
      </pc:sldChg>
      <pc:sldChg chg="add del">
        <pc:chgData name="Garvit Joshi" userId="28f359825574a638" providerId="LiveId" clId="{A2313D52-6501-44B8-8517-C468CF1E31BB}" dt="2023-11-13T16:33:54.771" v="961" actId="2696"/>
        <pc:sldMkLst>
          <pc:docMk/>
          <pc:sldMk cId="3618727279" sldId="296"/>
        </pc:sldMkLst>
      </pc:sldChg>
      <pc:sldMasterChg chg="setBg modSldLayout">
        <pc:chgData name="Garvit Joshi" userId="28f359825574a638" providerId="LiveId" clId="{A2313D52-6501-44B8-8517-C468CF1E31BB}" dt="2023-11-13T16:32:56.841" v="949"/>
        <pc:sldMasterMkLst>
          <pc:docMk/>
          <pc:sldMasterMk cId="2020574204" sldId="2147483648"/>
        </pc:sldMasterMkLst>
        <pc:sldLayoutChg chg="setBg">
          <pc:chgData name="Garvit Joshi" userId="28f359825574a638" providerId="LiveId" clId="{A2313D52-6501-44B8-8517-C468CF1E31BB}" dt="2023-11-13T16:32:56.841" v="949"/>
          <pc:sldLayoutMkLst>
            <pc:docMk/>
            <pc:sldMasterMk cId="2020574204" sldId="2147483648"/>
            <pc:sldLayoutMk cId="4161259845" sldId="2147483651"/>
          </pc:sldLayoutMkLst>
        </pc:sldLayoutChg>
        <pc:sldLayoutChg chg="setBg">
          <pc:chgData name="Garvit Joshi" userId="28f359825574a638" providerId="LiveId" clId="{A2313D52-6501-44B8-8517-C468CF1E31BB}" dt="2023-11-13T16:32:56.841" v="949"/>
          <pc:sldLayoutMkLst>
            <pc:docMk/>
            <pc:sldMasterMk cId="2020574204" sldId="2147483648"/>
            <pc:sldLayoutMk cId="862097048" sldId="2147483652"/>
          </pc:sldLayoutMkLst>
        </pc:sldLayoutChg>
        <pc:sldLayoutChg chg="setBg">
          <pc:chgData name="Garvit Joshi" userId="28f359825574a638" providerId="LiveId" clId="{A2313D52-6501-44B8-8517-C468CF1E31BB}" dt="2023-11-13T16:32:56.841" v="949"/>
          <pc:sldLayoutMkLst>
            <pc:docMk/>
            <pc:sldMasterMk cId="2020574204" sldId="2147483648"/>
            <pc:sldLayoutMk cId="3407711345" sldId="2147483653"/>
          </pc:sldLayoutMkLst>
        </pc:sldLayoutChg>
        <pc:sldLayoutChg chg="setBg">
          <pc:chgData name="Garvit Joshi" userId="28f359825574a638" providerId="LiveId" clId="{A2313D52-6501-44B8-8517-C468CF1E31BB}" dt="2023-11-13T16:32:56.841" v="949"/>
          <pc:sldLayoutMkLst>
            <pc:docMk/>
            <pc:sldMasterMk cId="2020574204" sldId="2147483648"/>
            <pc:sldLayoutMk cId="2676827205" sldId="2147483654"/>
          </pc:sldLayoutMkLst>
        </pc:sldLayoutChg>
        <pc:sldLayoutChg chg="setBg">
          <pc:chgData name="Garvit Joshi" userId="28f359825574a638" providerId="LiveId" clId="{A2313D52-6501-44B8-8517-C468CF1E31BB}" dt="2023-11-13T16:32:56.841" v="949"/>
          <pc:sldLayoutMkLst>
            <pc:docMk/>
            <pc:sldMasterMk cId="2020574204" sldId="2147483648"/>
            <pc:sldLayoutMk cId="2121256304" sldId="2147483655"/>
          </pc:sldLayoutMkLst>
        </pc:sldLayoutChg>
        <pc:sldLayoutChg chg="setBg">
          <pc:chgData name="Garvit Joshi" userId="28f359825574a638" providerId="LiveId" clId="{A2313D52-6501-44B8-8517-C468CF1E31BB}" dt="2023-11-13T16:32:56.841" v="949"/>
          <pc:sldLayoutMkLst>
            <pc:docMk/>
            <pc:sldMasterMk cId="2020574204" sldId="2147483648"/>
            <pc:sldLayoutMk cId="125641223" sldId="2147483656"/>
          </pc:sldLayoutMkLst>
        </pc:sldLayoutChg>
        <pc:sldLayoutChg chg="setBg">
          <pc:chgData name="Garvit Joshi" userId="28f359825574a638" providerId="LiveId" clId="{A2313D52-6501-44B8-8517-C468CF1E31BB}" dt="2023-11-13T16:32:56.841" v="949"/>
          <pc:sldLayoutMkLst>
            <pc:docMk/>
            <pc:sldMasterMk cId="2020574204" sldId="2147483648"/>
            <pc:sldLayoutMk cId="226368387" sldId="2147483657"/>
          </pc:sldLayoutMkLst>
        </pc:sldLayoutChg>
        <pc:sldLayoutChg chg="setBg">
          <pc:chgData name="Garvit Joshi" userId="28f359825574a638" providerId="LiveId" clId="{A2313D52-6501-44B8-8517-C468CF1E31BB}" dt="2023-11-13T16:32:56.841" v="949"/>
          <pc:sldLayoutMkLst>
            <pc:docMk/>
            <pc:sldMasterMk cId="2020574204" sldId="2147483648"/>
            <pc:sldLayoutMk cId="3743117437" sldId="2147483658"/>
          </pc:sldLayoutMkLst>
        </pc:sldLayoutChg>
        <pc:sldLayoutChg chg="setBg">
          <pc:chgData name="Garvit Joshi" userId="28f359825574a638" providerId="LiveId" clId="{A2313D52-6501-44B8-8517-C468CF1E31BB}" dt="2023-11-13T16:32:56.841" v="949"/>
          <pc:sldLayoutMkLst>
            <pc:docMk/>
            <pc:sldMasterMk cId="2020574204" sldId="2147483648"/>
            <pc:sldLayoutMk cId="693317334" sldId="2147483659"/>
          </pc:sldLayoutMkLst>
        </pc:sldLayoutChg>
        <pc:sldLayoutChg chg="setBg">
          <pc:chgData name="Garvit Joshi" userId="28f359825574a638" providerId="LiveId" clId="{A2313D52-6501-44B8-8517-C468CF1E31BB}" dt="2023-11-13T16:32:56.841" v="949"/>
          <pc:sldLayoutMkLst>
            <pc:docMk/>
            <pc:sldMasterMk cId="2020574204" sldId="2147483648"/>
            <pc:sldLayoutMk cId="3590880992" sldId="2147483661"/>
          </pc:sldLayoutMkLst>
        </pc:sldLayoutChg>
        <pc:sldLayoutChg chg="setBg">
          <pc:chgData name="Garvit Joshi" userId="28f359825574a638" providerId="LiveId" clId="{A2313D52-6501-44B8-8517-C468CF1E31BB}" dt="2023-11-13T16:32:56.841" v="949"/>
          <pc:sldLayoutMkLst>
            <pc:docMk/>
            <pc:sldMasterMk cId="2020574204" sldId="2147483648"/>
            <pc:sldLayoutMk cId="3613646376" sldId="2147483662"/>
          </pc:sldLayoutMkLst>
        </pc:sldLayoutChg>
        <pc:sldLayoutChg chg="setBg">
          <pc:chgData name="Garvit Joshi" userId="28f359825574a638" providerId="LiveId" clId="{A2313D52-6501-44B8-8517-C468CF1E31BB}" dt="2023-11-13T16:32:56.841" v="949"/>
          <pc:sldLayoutMkLst>
            <pc:docMk/>
            <pc:sldMasterMk cId="2020574204" sldId="2147483648"/>
            <pc:sldLayoutMk cId="2662113756" sldId="2147483663"/>
          </pc:sldLayoutMkLst>
        </pc:sldLayoutChg>
        <pc:sldLayoutChg chg="setBg">
          <pc:chgData name="Garvit Joshi" userId="28f359825574a638" providerId="LiveId" clId="{A2313D52-6501-44B8-8517-C468CF1E31BB}" dt="2023-11-13T16:32:56.841" v="949"/>
          <pc:sldLayoutMkLst>
            <pc:docMk/>
            <pc:sldMasterMk cId="2020574204" sldId="2147483648"/>
            <pc:sldLayoutMk cId="3213276643" sldId="2147483664"/>
          </pc:sldLayoutMkLst>
        </pc:sldLayoutChg>
        <pc:sldLayoutChg chg="setBg">
          <pc:chgData name="Garvit Joshi" userId="28f359825574a638" providerId="LiveId" clId="{A2313D52-6501-44B8-8517-C468CF1E31BB}" dt="2023-11-13T16:32:56.841" v="949"/>
          <pc:sldLayoutMkLst>
            <pc:docMk/>
            <pc:sldMasterMk cId="2020574204" sldId="2147483648"/>
            <pc:sldLayoutMk cId="3147334202" sldId="2147483665"/>
          </pc:sldLayoutMkLst>
        </pc:sldLayoutChg>
        <pc:sldLayoutChg chg="setBg">
          <pc:chgData name="Garvit Joshi" userId="28f359825574a638" providerId="LiveId" clId="{A2313D52-6501-44B8-8517-C468CF1E31BB}" dt="2023-11-13T16:32:56.841" v="949"/>
          <pc:sldLayoutMkLst>
            <pc:docMk/>
            <pc:sldMasterMk cId="2020574204" sldId="2147483648"/>
            <pc:sldLayoutMk cId="3496649517" sldId="2147483667"/>
          </pc:sldLayoutMkLst>
        </pc:sldLayoutChg>
        <pc:sldLayoutChg chg="setBg">
          <pc:chgData name="Garvit Joshi" userId="28f359825574a638" providerId="LiveId" clId="{A2313D52-6501-44B8-8517-C468CF1E31BB}" dt="2023-11-13T16:32:56.841" v="949"/>
          <pc:sldLayoutMkLst>
            <pc:docMk/>
            <pc:sldMasterMk cId="2020574204" sldId="2147483648"/>
            <pc:sldLayoutMk cId="2649859209" sldId="214748366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11/13/2023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11/13/2023</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8000"/>
            <a:lum/>
          </a:blip>
          <a:srcRect/>
          <a:stretch>
            <a:fillRect t="-17000" b="-17000"/>
          </a:stretch>
        </a:blip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7000"/>
            <a:lum/>
          </a:blip>
          <a:srcRect/>
          <a:stretch>
            <a:fillRect l="-4000" r="-4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INT-353 EDA Project McDonalds Menu Data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3810389" cy="2387336"/>
          </a:xfrm>
        </p:spPr>
        <p:txBody>
          <a:bodyPr/>
          <a:lstStyle/>
          <a:p>
            <a:r>
              <a:rPr lang="en-US" dirty="0"/>
              <a:t>Teacher Name: Ms. Shivangini Gupta</a:t>
            </a:r>
          </a:p>
          <a:p>
            <a:r>
              <a:rPr lang="en-US" dirty="0"/>
              <a:t>Name : Garvit Joshi</a:t>
            </a:r>
          </a:p>
          <a:p>
            <a:r>
              <a:rPr lang="en-US" dirty="0"/>
              <a:t>Section : K21UT</a:t>
            </a:r>
          </a:p>
          <a:p>
            <a:r>
              <a:rPr lang="en-US" dirty="0"/>
              <a:t>Group : 1</a:t>
            </a:r>
          </a:p>
          <a:p>
            <a:r>
              <a:rPr lang="en-US" dirty="0"/>
              <a:t>Registration Number : 12106692</a:t>
            </a:r>
          </a:p>
          <a:p>
            <a:r>
              <a:rPr lang="en-US" dirty="0"/>
              <a:t>Roll No : 21</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a:extLst>
              <a:ext uri="{FF2B5EF4-FFF2-40B4-BE49-F238E27FC236}">
                <a16:creationId xmlns:a16="http://schemas.microsoft.com/office/drawing/2014/main" id="{DE8AF65B-4EBD-6D5E-E826-6CD90DBC465F}"/>
              </a:ext>
            </a:extLst>
          </p:cNvPr>
          <p:cNvSpPr txBox="1"/>
          <p:nvPr/>
        </p:nvSpPr>
        <p:spPr>
          <a:xfrm>
            <a:off x="587829" y="475861"/>
            <a:ext cx="10879493" cy="646331"/>
          </a:xfrm>
          <a:prstGeom prst="rect">
            <a:avLst/>
          </a:prstGeom>
        </p:spPr>
        <p:txBody>
          <a:bodyPr wrap="square" rtlCol="0">
            <a:spAutoFit/>
          </a:bodyPr>
          <a:lstStyle/>
          <a:p>
            <a:pPr marL="0" indent="0">
              <a:lnSpc>
                <a:spcPct val="100000"/>
              </a:lnSpc>
              <a:spcBef>
                <a:spcPts val="0"/>
              </a:spcBef>
              <a:buFontTx/>
              <a:buNone/>
            </a:pPr>
            <a:r>
              <a:rPr lang="en-IN" sz="3600" dirty="0">
                <a:ea typeface="微软雅黑"/>
                <a:cs typeface="Posterama" panose="020B0504020200020000" pitchFamily="34" charset="0"/>
              </a:rPr>
              <a:t>4. Correlation Heatmap</a:t>
            </a:r>
          </a:p>
        </p:txBody>
      </p:sp>
      <p:pic>
        <p:nvPicPr>
          <p:cNvPr id="67" name="Picture 66">
            <a:extLst>
              <a:ext uri="{FF2B5EF4-FFF2-40B4-BE49-F238E27FC236}">
                <a16:creationId xmlns:a16="http://schemas.microsoft.com/office/drawing/2014/main" id="{FAD43292-BFC0-26BE-DDB9-4FE4B36541D6}"/>
              </a:ext>
            </a:extLst>
          </p:cNvPr>
          <p:cNvPicPr>
            <a:picLocks noChangeAspect="1"/>
          </p:cNvPicPr>
          <p:nvPr/>
        </p:nvPicPr>
        <p:blipFill>
          <a:blip r:embed="rId3"/>
          <a:stretch>
            <a:fillRect/>
          </a:stretch>
        </p:blipFill>
        <p:spPr>
          <a:xfrm>
            <a:off x="587829" y="1005333"/>
            <a:ext cx="6965284" cy="5852667"/>
          </a:xfrm>
          <a:prstGeom prst="rect">
            <a:avLst/>
          </a:prstGeom>
        </p:spPr>
      </p:pic>
      <p:sp>
        <p:nvSpPr>
          <p:cNvPr id="68" name="TextBox 67">
            <a:extLst>
              <a:ext uri="{FF2B5EF4-FFF2-40B4-BE49-F238E27FC236}">
                <a16:creationId xmlns:a16="http://schemas.microsoft.com/office/drawing/2014/main" id="{1A17A619-3C04-D44E-EE28-6A49B05BE3E1}"/>
              </a:ext>
            </a:extLst>
          </p:cNvPr>
          <p:cNvSpPr txBox="1"/>
          <p:nvPr/>
        </p:nvSpPr>
        <p:spPr>
          <a:xfrm>
            <a:off x="8164286" y="1548882"/>
            <a:ext cx="3439885" cy="2308324"/>
          </a:xfrm>
          <a:prstGeom prst="rect">
            <a:avLst/>
          </a:prstGeom>
        </p:spPr>
        <p:txBody>
          <a:bodyPr wrap="square" rtlCol="0">
            <a:spAutoFit/>
          </a:bodyPr>
          <a:lstStyle/>
          <a:p>
            <a:pPr algn="ctr"/>
            <a:r>
              <a:rPr lang="en-US" b="0" i="0" dirty="0">
                <a:solidFill>
                  <a:srgbClr val="000000"/>
                </a:solidFill>
                <a:effectLst/>
                <a:latin typeface="Helvetica Neue"/>
              </a:rPr>
              <a:t>The correlation heatmap shows the correlation between the different nutrients in the McDonald's menu items. The darker the color in a cell, the stronger the correlation between the two nutrients.</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15710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82371388-80DE-4719-9749-8C34C6C64A4E}"/>
              </a:ext>
            </a:extLst>
          </p:cNvPr>
          <p:cNvSpPr txBox="1"/>
          <p:nvPr/>
        </p:nvSpPr>
        <p:spPr>
          <a:xfrm>
            <a:off x="410547" y="363894"/>
            <a:ext cx="3088433" cy="646331"/>
          </a:xfrm>
          <a:prstGeom prst="rect">
            <a:avLst/>
          </a:prstGeom>
        </p:spPr>
        <p:txBody>
          <a:bodyPr wrap="square" rtlCol="0">
            <a:spAutoFit/>
          </a:bodyPr>
          <a:lstStyle/>
          <a:p>
            <a:pPr marL="0" indent="0" algn="ctr">
              <a:lnSpc>
                <a:spcPct val="100000"/>
              </a:lnSpc>
              <a:spcBef>
                <a:spcPts val="0"/>
              </a:spcBef>
              <a:buFontTx/>
              <a:buNone/>
            </a:pPr>
            <a:r>
              <a:rPr lang="en-IN" sz="3600" dirty="0">
                <a:ea typeface="微软雅黑"/>
                <a:cs typeface="Posterama" panose="020B0504020200020000" pitchFamily="34" charset="0"/>
              </a:rPr>
              <a:t>Key Insights</a:t>
            </a:r>
          </a:p>
        </p:txBody>
      </p:sp>
      <p:sp>
        <p:nvSpPr>
          <p:cNvPr id="51" name="TextBox 50">
            <a:extLst>
              <a:ext uri="{FF2B5EF4-FFF2-40B4-BE49-F238E27FC236}">
                <a16:creationId xmlns:a16="http://schemas.microsoft.com/office/drawing/2014/main" id="{60A05109-7B27-2C30-5B14-A4F830E54A43}"/>
              </a:ext>
            </a:extLst>
          </p:cNvPr>
          <p:cNvSpPr txBox="1"/>
          <p:nvPr/>
        </p:nvSpPr>
        <p:spPr>
          <a:xfrm>
            <a:off x="802433" y="1324947"/>
            <a:ext cx="9629191" cy="2862322"/>
          </a:xfrm>
          <a:prstGeom prst="rect">
            <a:avLst/>
          </a:prstGeom>
        </p:spPr>
        <p:txBody>
          <a:bodyPr wrap="square" rtlCol="0">
            <a:spAutoFit/>
          </a:bodyPr>
          <a:lstStyle/>
          <a:p>
            <a:pPr marL="0" indent="0">
              <a:lnSpc>
                <a:spcPct val="100000"/>
              </a:lnSpc>
              <a:spcBef>
                <a:spcPts val="0"/>
              </a:spcBef>
              <a:buFontTx/>
              <a:buNone/>
            </a:pPr>
            <a:r>
              <a:rPr lang="en-US" sz="1800" dirty="0">
                <a:ea typeface="微软雅黑"/>
                <a:cs typeface="Posterama" panose="020B0504020200020000" pitchFamily="34" charset="0"/>
              </a:rPr>
              <a:t>1. McDonald's menu items tend to be high in energy, total fat, cholesterol, and protein. More than half of the menu items have more than 390 kcal of energy, 30 grams of total fat, 75 milligrams of cholesterol, and 25 grams of protein.</a:t>
            </a:r>
          </a:p>
          <a:p>
            <a:pPr marL="0" indent="0">
              <a:lnSpc>
                <a:spcPct val="100000"/>
              </a:lnSpc>
              <a:spcBef>
                <a:spcPts val="0"/>
              </a:spcBef>
              <a:buFontTx/>
              <a:buNone/>
            </a:pPr>
            <a:r>
              <a:rPr lang="en-US" sz="1800" dirty="0">
                <a:ea typeface="微软雅黑"/>
                <a:cs typeface="Posterama" panose="020B0504020200020000" pitchFamily="34" charset="0"/>
              </a:rPr>
              <a:t>2. There is a strong positive correlation between protein and total fat in McDonald's menu items. This means that as the protein content of a menu item increases, the total fat content also tends to increase.</a:t>
            </a:r>
          </a:p>
          <a:p>
            <a:pPr marL="0" indent="0">
              <a:lnSpc>
                <a:spcPct val="100000"/>
              </a:lnSpc>
              <a:spcBef>
                <a:spcPts val="0"/>
              </a:spcBef>
              <a:buFontTx/>
              <a:buNone/>
            </a:pPr>
            <a:r>
              <a:rPr lang="en-US" sz="1800" dirty="0">
                <a:ea typeface="微软雅黑"/>
                <a:cs typeface="Posterama" panose="020B0504020200020000" pitchFamily="34" charset="0"/>
              </a:rPr>
              <a:t>3. Consumers who are trying to lose weight or manage their blood sugar levels should be mindful of the protein and total fat content of the McDonald's menu items they choose. High-protein, high-fat items, such as the Big Mac and Quarter Pounder with Cheese, should be avoided or consumed in moderation.</a:t>
            </a:r>
            <a:endParaRPr lang="en-IN" sz="1800" dirty="0">
              <a:ea typeface="微软雅黑"/>
              <a:cs typeface="Posterama" panose="020B0504020200020000" pitchFamily="34" charset="0"/>
            </a:endParaRPr>
          </a:p>
        </p:txBody>
      </p:sp>
    </p:spTree>
    <p:extLst>
      <p:ext uri="{BB962C8B-B14F-4D97-AF65-F5344CB8AC3E}">
        <p14:creationId xmlns:p14="http://schemas.microsoft.com/office/powerpoint/2010/main" val="25171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
            <a:lum/>
          </a:blip>
          <a:srcRect/>
          <a:stretch>
            <a:fillRect t="-17000" b="-17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272159"/>
            <a:ext cx="4782361" cy="735547"/>
          </a:xfrm>
        </p:spPr>
        <p:txBody>
          <a:bodyPr/>
          <a:lstStyle/>
          <a:p>
            <a:r>
              <a:rPr lang="en-US" dirty="0"/>
              <a:t>Recommendation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84632" y="1021921"/>
            <a:ext cx="6830568" cy="3270161"/>
          </a:xfrm>
        </p:spPr>
        <p:txBody>
          <a:bodyPr/>
          <a:lstStyle/>
          <a:p>
            <a:pPr marL="285750" indent="-285750">
              <a:buFont typeface="Arial" panose="020B0604020202020204" pitchFamily="34" charset="0"/>
              <a:buChar char="•"/>
            </a:pPr>
            <a:r>
              <a:rPr lang="en-US" altLang="zh-CN" dirty="0"/>
              <a:t>Offer more lower-energy, lower-fat, and lower-cholesterol menu items. This could include more salads, grilled chicken sandwiches, and fish sandwiches.</a:t>
            </a:r>
          </a:p>
          <a:p>
            <a:pPr marL="285750" indent="-285750">
              <a:buFont typeface="Arial" panose="020B0604020202020204" pitchFamily="34" charset="0"/>
              <a:buChar char="•"/>
            </a:pPr>
            <a:r>
              <a:rPr lang="en-US" altLang="zh-CN" dirty="0"/>
              <a:t>Reduce the portion sizes of high-energy, high-fat, and high-cholesterol menu items. This could be done by offering smaller burgers and fries, or by offering half-sized portions.</a:t>
            </a:r>
          </a:p>
          <a:p>
            <a:pPr marL="285750" indent="-285750">
              <a:buFont typeface="Arial" panose="020B0604020202020204" pitchFamily="34" charset="0"/>
              <a:buChar char="•"/>
            </a:pPr>
            <a:r>
              <a:rPr lang="en-US" altLang="zh-CN" dirty="0"/>
              <a:t>Make healthier ingredients, such as lean protein, whole grains, and fresh fruits and vegetables, more visible and accessible on the menu. This could be done by placing these items at the top of the menu or by offering them as side items instead of fries.</a:t>
            </a:r>
          </a:p>
          <a:p>
            <a:pPr marL="285750" indent="-285750">
              <a:buFont typeface="Arial" panose="020B0604020202020204" pitchFamily="34" charset="0"/>
              <a:buChar char="•"/>
            </a:pPr>
            <a:r>
              <a:rPr lang="en-US" altLang="zh-CN" dirty="0"/>
              <a:t>Educate customers about the nutritional content of McDonald's menu items. This could be done through signage in the restaurants, on the website, and on social media.</a:t>
            </a:r>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4"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12</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396C2A-0CE9-DBBA-7ADB-11F63686CE80}"/>
              </a:ext>
            </a:extLst>
          </p:cNvPr>
          <p:cNvSpPr>
            <a:spLocks noGrp="1"/>
          </p:cNvSpPr>
          <p:nvPr>
            <p:ph type="body" sz="quarter" idx="28"/>
          </p:nvPr>
        </p:nvSpPr>
        <p:spPr>
          <a:xfrm>
            <a:off x="484632" y="985781"/>
            <a:ext cx="6317384" cy="4948488"/>
          </a:xfrm>
        </p:spPr>
        <p:txBody>
          <a:bodyPr/>
          <a:lstStyle/>
          <a:p>
            <a:pPr marL="285750" indent="-285750">
              <a:buFont typeface="Arial" panose="020B0604020202020204" pitchFamily="34" charset="0"/>
              <a:buChar char="•"/>
            </a:pPr>
            <a:r>
              <a:rPr lang="en-US" sz="1800" dirty="0"/>
              <a:t>Incorporate data from other fast-food restaurants to make comparisons. This would allow McDonald's to see how their menu items compare to those of their competitors.</a:t>
            </a:r>
          </a:p>
          <a:p>
            <a:pPr marL="285750" indent="-285750">
              <a:buFont typeface="Arial" panose="020B0604020202020204" pitchFamily="34" charset="0"/>
              <a:buChar char="•"/>
            </a:pPr>
            <a:r>
              <a:rPr lang="en-US" sz="1800" dirty="0"/>
              <a:t>Use machine learning to predict the nutritional content of new menu items. This would allow McDonald's to develop healthier menu items without having to go through the time and expense of laboratory testing.</a:t>
            </a:r>
          </a:p>
          <a:p>
            <a:pPr marL="285750" indent="-285750">
              <a:buFont typeface="Arial" panose="020B0604020202020204" pitchFamily="34" charset="0"/>
              <a:buChar char="•"/>
            </a:pPr>
            <a:r>
              <a:rPr lang="en-US" sz="1800" dirty="0"/>
              <a:t>Use natural language processing to analyze customer feedback about the nutritional content of McDonald's menu items. This would allow McDonald's to identify areas where they can improve their menu.</a:t>
            </a:r>
          </a:p>
          <a:p>
            <a:pPr marL="285750" indent="-285750">
              <a:buFont typeface="Arial" panose="020B0604020202020204" pitchFamily="34" charset="0"/>
              <a:buChar char="•"/>
            </a:pPr>
            <a:r>
              <a:rPr lang="en-US" sz="1800" dirty="0"/>
              <a:t>Use data visualization to create interactive tools that help customers make healthier choices. For example, McDonald's could create a tool that allows customers to compare the nutritional content of different menu items or to create their own custom meals.</a:t>
            </a:r>
            <a:endParaRPr lang="en-IN" sz="1800" dirty="0"/>
          </a:p>
        </p:txBody>
      </p:sp>
      <p:sp>
        <p:nvSpPr>
          <p:cNvPr id="4" name="Title 3">
            <a:extLst>
              <a:ext uri="{FF2B5EF4-FFF2-40B4-BE49-F238E27FC236}">
                <a16:creationId xmlns:a16="http://schemas.microsoft.com/office/drawing/2014/main" id="{E299A2F4-D63B-0B0D-105B-BE7D53592337}"/>
              </a:ext>
            </a:extLst>
          </p:cNvPr>
          <p:cNvSpPr>
            <a:spLocks noGrp="1"/>
          </p:cNvSpPr>
          <p:nvPr>
            <p:ph type="title"/>
          </p:nvPr>
        </p:nvSpPr>
        <p:spPr>
          <a:xfrm>
            <a:off x="449970" y="360778"/>
            <a:ext cx="3347589" cy="693581"/>
          </a:xfrm>
        </p:spPr>
        <p:txBody>
          <a:bodyPr/>
          <a:lstStyle/>
          <a:p>
            <a:r>
              <a:rPr lang="en-IN" dirty="0"/>
              <a:t>Future Scope</a:t>
            </a:r>
          </a:p>
        </p:txBody>
      </p:sp>
      <p:sp>
        <p:nvSpPr>
          <p:cNvPr id="5" name="Footer Placeholder 4">
            <a:extLst>
              <a:ext uri="{FF2B5EF4-FFF2-40B4-BE49-F238E27FC236}">
                <a16:creationId xmlns:a16="http://schemas.microsoft.com/office/drawing/2014/main" id="{EF44AAA6-58A0-EB0E-2DEE-98F4CC50CCA7}"/>
              </a:ext>
            </a:extLst>
          </p:cNvPr>
          <p:cNvSpPr>
            <a:spLocks noGrp="1"/>
          </p:cNvSpPr>
          <p:nvPr>
            <p:ph type="ftr" sz="quarter" idx="49"/>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6FF2BC9-0507-CD31-1431-061566E10762}"/>
              </a:ext>
            </a:extLst>
          </p:cNvPr>
          <p:cNvSpPr>
            <a:spLocks noGrp="1"/>
          </p:cNvSpPr>
          <p:nvPr>
            <p:ph type="sldNum" sz="quarter" idx="50"/>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14617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711820" y="499889"/>
            <a:ext cx="5055698" cy="1325563"/>
          </a:xfrm>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Data Collection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Performing EDA</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Recommendation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Future Scope</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1630976"/>
          </a:xfrm>
        </p:spPr>
        <p:txBody>
          <a:bodyPr/>
          <a:lstStyle/>
          <a:p>
            <a:r>
              <a:rPr lang="en-US" dirty="0"/>
              <a:t>Collected data from Kaggle and imported it into jupyter notebook and converted into a data frame to further processing and draw insights from the data.</a:t>
            </a:r>
          </a:p>
          <a:p>
            <a:r>
              <a:rPr lang="en-US" dirty="0"/>
              <a:t>https://www.kaggle.com/datasets/deepcontractor/mcdonalds-india-menu-nutrition-facts</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14" name="Picture 13">
            <a:extLst>
              <a:ext uri="{FF2B5EF4-FFF2-40B4-BE49-F238E27FC236}">
                <a16:creationId xmlns:a16="http://schemas.microsoft.com/office/drawing/2014/main" id="{437E8DEA-8DD8-174F-327A-B370DBFBFB7C}"/>
              </a:ext>
            </a:extLst>
          </p:cNvPr>
          <p:cNvPicPr>
            <a:picLocks noChangeAspect="1"/>
          </p:cNvPicPr>
          <p:nvPr/>
        </p:nvPicPr>
        <p:blipFill>
          <a:blip r:embed="rId3">
            <a:alphaModFix/>
          </a:blip>
          <a:stretch>
            <a:fillRect/>
          </a:stretch>
        </p:blipFill>
        <p:spPr>
          <a:xfrm>
            <a:off x="6835922" y="2001119"/>
            <a:ext cx="4816839" cy="3679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BDD4-2494-12A3-ACFB-099A3D7AC5C5}"/>
              </a:ext>
            </a:extLst>
          </p:cNvPr>
          <p:cNvSpPr>
            <a:spLocks noGrp="1"/>
          </p:cNvSpPr>
          <p:nvPr>
            <p:ph type="title"/>
          </p:nvPr>
        </p:nvSpPr>
        <p:spPr/>
        <p:txBody>
          <a:bodyPr/>
          <a:lstStyle/>
          <a:p>
            <a:r>
              <a:rPr lang="en-IN" dirty="0"/>
              <a:t>Approaches</a:t>
            </a:r>
          </a:p>
        </p:txBody>
      </p:sp>
      <p:sp>
        <p:nvSpPr>
          <p:cNvPr id="3" name="Chart Placeholder 2">
            <a:extLst>
              <a:ext uri="{FF2B5EF4-FFF2-40B4-BE49-F238E27FC236}">
                <a16:creationId xmlns:a16="http://schemas.microsoft.com/office/drawing/2014/main" id="{2517E696-3786-6C12-11B5-66145A63C839}"/>
              </a:ext>
            </a:extLst>
          </p:cNvPr>
          <p:cNvSpPr>
            <a:spLocks noGrp="1"/>
          </p:cNvSpPr>
          <p:nvPr>
            <p:ph type="chart" sz="quarter" idx="27"/>
          </p:nvPr>
        </p:nvSpPr>
        <p:spPr/>
        <p:txBody>
          <a:bodyPr/>
          <a:lstStyle/>
          <a:p>
            <a:r>
              <a:rPr lang="en-IN" dirty="0"/>
              <a:t>1. Data Import</a:t>
            </a:r>
          </a:p>
          <a:p>
            <a:r>
              <a:rPr lang="en-IN" dirty="0"/>
              <a:t>2. Data Cleaning</a:t>
            </a:r>
          </a:p>
          <a:p>
            <a:r>
              <a:rPr lang="en-IN" dirty="0"/>
              <a:t>3. Data Pre-processing</a:t>
            </a:r>
          </a:p>
          <a:p>
            <a:r>
              <a:rPr lang="en-IN" dirty="0"/>
              <a:t>4. Analysis</a:t>
            </a:r>
          </a:p>
          <a:p>
            <a:r>
              <a:rPr lang="en-IN" dirty="0"/>
              <a:t>5. Plot Graphs</a:t>
            </a:r>
          </a:p>
          <a:p>
            <a:r>
              <a:rPr lang="en-IN" dirty="0"/>
              <a:t>6. Draw Insights</a:t>
            </a:r>
          </a:p>
        </p:txBody>
      </p:sp>
      <p:sp>
        <p:nvSpPr>
          <p:cNvPr id="4" name="Footer Placeholder 3">
            <a:extLst>
              <a:ext uri="{FF2B5EF4-FFF2-40B4-BE49-F238E27FC236}">
                <a16:creationId xmlns:a16="http://schemas.microsoft.com/office/drawing/2014/main" id="{9C11A93E-C0AD-8BB0-392C-40F20045F4E0}"/>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178D518-4B96-AC59-CA97-2D0DA336A98F}"/>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119272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Data Collection</a:t>
            </a:r>
          </a:p>
        </p:txBody>
      </p:sp>
      <p:pic>
        <p:nvPicPr>
          <p:cNvPr id="5" name="Picture 4">
            <a:extLst>
              <a:ext uri="{FF2B5EF4-FFF2-40B4-BE49-F238E27FC236}">
                <a16:creationId xmlns:a16="http://schemas.microsoft.com/office/drawing/2014/main" id="{4F994DBE-9959-6590-5DC6-D8A2D4EB1F1A}"/>
              </a:ext>
            </a:extLst>
          </p:cNvPr>
          <p:cNvPicPr>
            <a:picLocks noChangeAspect="1"/>
          </p:cNvPicPr>
          <p:nvPr/>
        </p:nvPicPr>
        <p:blipFill>
          <a:blip r:embed="rId3"/>
          <a:stretch>
            <a:fillRect/>
          </a:stretch>
        </p:blipFill>
        <p:spPr>
          <a:xfrm>
            <a:off x="445410" y="2215309"/>
            <a:ext cx="5778108" cy="2577127"/>
          </a:xfrm>
          <a:prstGeom prst="rect">
            <a:avLst/>
          </a:prstGeom>
        </p:spPr>
      </p:pic>
    </p:spTree>
    <p:extLst>
      <p:ext uri="{BB962C8B-B14F-4D97-AF65-F5344CB8AC3E}">
        <p14:creationId xmlns:p14="http://schemas.microsoft.com/office/powerpoint/2010/main" val="24780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Performing EDA</a:t>
            </a:r>
            <a:br>
              <a:rPr lang="en-US" dirty="0"/>
            </a:br>
            <a:r>
              <a:rPr lang="en-US" dirty="0"/>
              <a:t>1. Data Cleaning and Preprocessing</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7" name="Picture 6" descr="A screenshot of a computer">
            <a:extLst>
              <a:ext uri="{FF2B5EF4-FFF2-40B4-BE49-F238E27FC236}">
                <a16:creationId xmlns:a16="http://schemas.microsoft.com/office/drawing/2014/main" id="{6AAE751B-640B-178D-CF70-30F55EDDBD82}"/>
              </a:ext>
            </a:extLst>
          </p:cNvPr>
          <p:cNvPicPr>
            <a:picLocks noChangeAspect="1"/>
          </p:cNvPicPr>
          <p:nvPr/>
        </p:nvPicPr>
        <p:blipFill>
          <a:blip r:embed="rId3"/>
          <a:stretch>
            <a:fillRect/>
          </a:stretch>
        </p:blipFill>
        <p:spPr>
          <a:xfrm>
            <a:off x="484632" y="1781351"/>
            <a:ext cx="5794870" cy="3871295"/>
          </a:xfrm>
          <a:prstGeom prst="rect">
            <a:avLst/>
          </a:prstGeom>
        </p:spPr>
      </p:pic>
      <p:pic>
        <p:nvPicPr>
          <p:cNvPr id="9" name="Picture 8" descr="A screenshot of a computer">
            <a:extLst>
              <a:ext uri="{FF2B5EF4-FFF2-40B4-BE49-F238E27FC236}">
                <a16:creationId xmlns:a16="http://schemas.microsoft.com/office/drawing/2014/main" id="{DE6DDDB3-0A3C-B054-DF64-4B64C1D7310B}"/>
              </a:ext>
            </a:extLst>
          </p:cNvPr>
          <p:cNvPicPr>
            <a:picLocks noChangeAspect="1"/>
          </p:cNvPicPr>
          <p:nvPr/>
        </p:nvPicPr>
        <p:blipFill>
          <a:blip r:embed="rId4"/>
          <a:stretch>
            <a:fillRect/>
          </a:stretch>
        </p:blipFill>
        <p:spPr>
          <a:xfrm>
            <a:off x="6279503" y="1727627"/>
            <a:ext cx="5373258" cy="3925019"/>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2. Univariate Analysis</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9" name="Picture 8">
            <a:extLst>
              <a:ext uri="{FF2B5EF4-FFF2-40B4-BE49-F238E27FC236}">
                <a16:creationId xmlns:a16="http://schemas.microsoft.com/office/drawing/2014/main" id="{5753A641-4A45-FCDD-480B-B645DD00791A}"/>
              </a:ext>
            </a:extLst>
          </p:cNvPr>
          <p:cNvPicPr>
            <a:picLocks noChangeAspect="1"/>
          </p:cNvPicPr>
          <p:nvPr/>
        </p:nvPicPr>
        <p:blipFill>
          <a:blip r:embed="rId3"/>
          <a:stretch>
            <a:fillRect/>
          </a:stretch>
        </p:blipFill>
        <p:spPr>
          <a:xfrm>
            <a:off x="1157001" y="1364838"/>
            <a:ext cx="7604443" cy="4853082"/>
          </a:xfrm>
          <a:prstGeom prst="rect">
            <a:avLst/>
          </a:prstGeom>
        </p:spPr>
      </p:pic>
    </p:spTree>
    <p:extLst>
      <p:ext uri="{BB962C8B-B14F-4D97-AF65-F5344CB8AC3E}">
        <p14:creationId xmlns:p14="http://schemas.microsoft.com/office/powerpoint/2010/main" val="12460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095999" y="251927"/>
            <a:ext cx="5556762" cy="718457"/>
          </a:xfrm>
        </p:spPr>
        <p:txBody>
          <a:bodyPr/>
          <a:lstStyle/>
          <a:p>
            <a:r>
              <a:rPr lang="en-US" sz="3200" dirty="0"/>
              <a:t>2. Bivariate Analysis</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pic>
        <p:nvPicPr>
          <p:cNvPr id="8" name="Picture 7" descr="A diagram of a protein versus fat">
            <a:extLst>
              <a:ext uri="{FF2B5EF4-FFF2-40B4-BE49-F238E27FC236}">
                <a16:creationId xmlns:a16="http://schemas.microsoft.com/office/drawing/2014/main" id="{BBF28210-6275-F778-1F51-9D7D9D34CE8C}"/>
              </a:ext>
            </a:extLst>
          </p:cNvPr>
          <p:cNvPicPr>
            <a:picLocks noChangeAspect="1"/>
          </p:cNvPicPr>
          <p:nvPr/>
        </p:nvPicPr>
        <p:blipFill>
          <a:blip r:embed="rId3"/>
          <a:stretch>
            <a:fillRect/>
          </a:stretch>
        </p:blipFill>
        <p:spPr>
          <a:xfrm>
            <a:off x="4180114" y="970384"/>
            <a:ext cx="7826599" cy="5265876"/>
          </a:xfrm>
          <a:prstGeom prst="rect">
            <a:avLst/>
          </a:prstGeom>
        </p:spPr>
      </p:pic>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365125"/>
            <a:ext cx="10515600" cy="1372680"/>
          </a:xfrm>
        </p:spPr>
        <p:txBody>
          <a:bodyPr/>
          <a:lstStyle/>
          <a:p>
            <a:r>
              <a:rPr lang="en-US" dirty="0"/>
              <a:t>3. Multivariate Analysis</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9</a:t>
            </a:fld>
            <a:endParaRPr lang="en-US" altLang="zh-CN" dirty="0"/>
          </a:p>
        </p:txBody>
      </p:sp>
      <p:pic>
        <p:nvPicPr>
          <p:cNvPr id="38" name="Picture 37" descr="A collage of blue and white graphs">
            <a:extLst>
              <a:ext uri="{FF2B5EF4-FFF2-40B4-BE49-F238E27FC236}">
                <a16:creationId xmlns:a16="http://schemas.microsoft.com/office/drawing/2014/main" id="{35F15249-3181-E638-CD56-5A62484A8743}"/>
              </a:ext>
            </a:extLst>
          </p:cNvPr>
          <p:cNvPicPr>
            <a:picLocks noChangeAspect="1"/>
          </p:cNvPicPr>
          <p:nvPr/>
        </p:nvPicPr>
        <p:blipFill>
          <a:blip r:embed="rId3"/>
          <a:stretch>
            <a:fillRect/>
          </a:stretch>
        </p:blipFill>
        <p:spPr>
          <a:xfrm>
            <a:off x="2761862" y="1355453"/>
            <a:ext cx="7352522" cy="4762913"/>
          </a:xfrm>
          <a:prstGeom prst="rect">
            <a:avLst/>
          </a:prstGeom>
        </p:spPr>
      </p:pic>
    </p:spTree>
    <p:extLst>
      <p:ext uri="{BB962C8B-B14F-4D97-AF65-F5344CB8AC3E}">
        <p14:creationId xmlns:p14="http://schemas.microsoft.com/office/powerpoint/2010/main" val="210788813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111</TotalTime>
  <Words>636</Words>
  <Application>Microsoft Office PowerPoint</Application>
  <PresentationFormat>Widescreen</PresentationFormat>
  <Paragraphs>76</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等线</vt:lpstr>
      <vt:lpstr>Abadi</vt:lpstr>
      <vt:lpstr>Arial</vt:lpstr>
      <vt:lpstr>Calibri</vt:lpstr>
      <vt:lpstr>Helvetica Neue</vt:lpstr>
      <vt:lpstr>Posterama</vt:lpstr>
      <vt:lpstr>Posterama Text Black</vt:lpstr>
      <vt:lpstr>Posterama Text SemiBold</vt:lpstr>
      <vt:lpstr>Custom​​</vt:lpstr>
      <vt:lpstr>INT-353 EDA Project McDonalds Menu Data Analysis</vt:lpstr>
      <vt:lpstr>Agenda</vt:lpstr>
      <vt:lpstr>Problem Statement</vt:lpstr>
      <vt:lpstr>Approaches</vt:lpstr>
      <vt:lpstr>Data Collection</vt:lpstr>
      <vt:lpstr>Performing EDA 1. Data Cleaning and Preprocessing</vt:lpstr>
      <vt:lpstr>2. Univariate Analysis</vt:lpstr>
      <vt:lpstr>PowerPoint Presentation</vt:lpstr>
      <vt:lpstr>3. Multivariate Analysis</vt:lpstr>
      <vt:lpstr>PowerPoint Presentation</vt:lpstr>
      <vt:lpstr>PowerPoint Presentation</vt:lpstr>
      <vt:lpstr>Recommendation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Garvit Joshi</dc:creator>
  <cp:lastModifiedBy>Garvit Joshi</cp:lastModifiedBy>
  <cp:revision>1</cp:revision>
  <dcterms:created xsi:type="dcterms:W3CDTF">2023-11-13T13:54:27Z</dcterms:created>
  <dcterms:modified xsi:type="dcterms:W3CDTF">2023-11-13T16:44:10Z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