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Viga"/>
      <p:regular r:id="rId27"/>
    </p:embeddedFont>
    <p:embeddedFont>
      <p:font typeface="DM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DMSans-regular.fntdata"/><Relationship Id="rId27" Type="http://schemas.openxmlformats.org/officeDocument/2006/relationships/font" Target="fonts/Vig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DM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boldItalic.fntdata"/><Relationship Id="rId30" Type="http://schemas.openxmlformats.org/officeDocument/2006/relationships/font" Target="fonts/DM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bm.com/topics/benefits-of-blockchain#:~:text=Blockchain%20increases%20trust%2C%20security%2C%20transparency,cost%20savings%20with%20new%20efficiencies.&amp;text=Blockchain%20for%20business%20uses%20a,accessed%20by%20members%20with%20permissio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af0cc6617_4_1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af0cc6617_4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2af0cc6617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2af0cc6617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 this process, buyers and sellers access DEX through blockchain platforms and applications, and the dex submits buyer and seller orders in order books, which record the prices and quantities of different assets. When the buy and sell orders are matched, the transaction is executed and completed on the blockchain through the smart contract, the ownership of the asset is transferred from the seller to the buyer, and the details of the transaction are recorded in the user ledger, ensuring the transparency, security and incorruptibility of the transaction Tampering. The entire process eliminates the need for intermediaries, enabling decentralized, transparent and reliable financial transactions.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5571fd3058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5571fd305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2af0cc6617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2af0cc6617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2af0cc6617_8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2af0cc6617_8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zh-CN"/>
              <a:t>纯粹，硬核，难以让客户信任，难以推广。开发者很难获利</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2af0cc6617_4_1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2af0cc6617_4_1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2af0cc6617_4_1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22af0cc6617_4_1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BC platform you plan to use, other tools/libraries</a:t>
            </a:r>
            <a:br>
              <a:rPr lang="zh-CN"/>
            </a:br>
            <a:r>
              <a:rPr lang="zh-CN"/>
              <a:t>Timeline for Task3</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2af0cc6617_4_2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2af0cc6617_4_2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2af0cc6617_4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2af0cc6617_4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5571fd30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5571fd30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5571fd3058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5571fd305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FTX Exchange was a leading centralized cryptocurrency exchange platform, the world's third-largest in July 2021, specializing in derivatives and leveraged products, spot markets in more than 300 cryptocurrency trading pairs such as BTC/USDT, ETH/USDT, XRP/USDT, and its native token FTT/USDT.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In 2 Nov, a crypto news site CoinDesk that revealed that Alameda Research, which run by the same owner of FTX, held a position valued at $5 billion in FTT, which is not a fiat currency (like) or other cryptocurrency.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By the next day, FTX was experiencing a liquidity crisis. Customers of FTX demanded withdrawals worth $6 billion in the days. As they afraid what if FXT fall and the value of FTT drop to 0.</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The owner of FTX try to claim down those customers who request to withdrawal money, but fail. At the same time, there were rumours of the boss fleeing to Argentina, and some other said there were around $600m of USD in FTT was missing.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Maybe I can say luckily, the owner has been arrested around 1 month later and charged in numbers of chargers include fraud, money laundering and other charges over the collapse of the now-bankrupt exchange.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However, it also highlight the fundamental problems of encryption ecosystem supported by centralized trading platforms.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So, how does exchange work in CEX?</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lang="zh-CN">
                <a:solidFill>
                  <a:schemeClr val="dk1"/>
                </a:solidFill>
              </a:rPr>
              <a:t>Centralised exchanges go much further by offering a one-stop-shop service.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lang="zh-CN">
                <a:solidFill>
                  <a:schemeClr val="dk1"/>
                </a:solidFill>
              </a:rPr>
              <a:t>They aren’t just an intermediary between buyers and sellers. Rather than self-custody, they act as custodian, holding cryptocurrency on customers’ behalf.</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lang="zh-CN">
                <a:solidFill>
                  <a:schemeClr val="dk1"/>
                </a:solidFill>
              </a:rPr>
              <a:t>Therefore, Crypto investors register on the exchange platform and pass through the verification procedure.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lang="zh-CN">
                <a:solidFill>
                  <a:schemeClr val="dk1"/>
                </a:solidFill>
              </a:rPr>
              <a:t>Then, the user’s cryptocurrency or fiat currency (like USD, EUR) is deposited into the exchanger’s cryptocurrency wallet with the help of an exchange service from the fiat currency on their bank card to any cryptocurrency directly on the exchange’s website.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lang="zh-CN">
                <a:solidFill>
                  <a:schemeClr val="dk1"/>
                </a:solidFill>
              </a:rPr>
              <a:t>After all these stpes, crypto users can search for the trading pairs they want (for example, Bitcoin to Stablecoin USDT) and buy Bitcoin or any other cryptocurrency with their U.S. dollars.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lang="zh-CN">
                <a:solidFill>
                  <a:schemeClr val="dk1"/>
                </a:solidFill>
              </a:rPr>
              <a:t>All trading pairs of interests exist on that exchange, and the amount of transaction will store in exchange platform.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Lack of regulation: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lang="zh-CN">
                <a:solidFill>
                  <a:schemeClr val="dk1"/>
                </a:solidFill>
              </a:rPr>
              <a:t>Some ppl may think Cryptocurrency exchanges are similar to like traditional stock exchanges</a:t>
            </a:r>
            <a:endParaRPr>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zh-CN">
                <a:solidFill>
                  <a:schemeClr val="dk1"/>
                </a:solidFill>
                <a:latin typeface="Courier New"/>
                <a:ea typeface="Courier New"/>
                <a:cs typeface="Courier New"/>
                <a:sym typeface="Courier New"/>
              </a:rPr>
              <a:t>o</a:t>
            </a:r>
            <a:r>
              <a:rPr lang="zh-CN" sz="700">
                <a:solidFill>
                  <a:schemeClr val="dk1"/>
                </a:solidFill>
                <a:latin typeface="Times New Roman"/>
                <a:ea typeface="Times New Roman"/>
                <a:cs typeface="Times New Roman"/>
                <a:sym typeface="Times New Roman"/>
              </a:rPr>
              <a:t>   </a:t>
            </a:r>
            <a:r>
              <a:rPr lang="zh-CN">
                <a:solidFill>
                  <a:schemeClr val="dk1"/>
                </a:solidFill>
              </a:rPr>
              <a:t>You deposit money in a bank, and use these money to buy stock, and the stock hold in your account. When we sell the stock, money goes back to our bank account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lang="zh-CN">
                <a:solidFill>
                  <a:schemeClr val="dk1"/>
                </a:solidFill>
              </a:rPr>
              <a:t>However, in face, Stock exchanges are both highly regulated and help regulate share trading.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lang="zh-CN">
                <a:solidFill>
                  <a:schemeClr val="dk1"/>
                </a:solidFill>
              </a:rPr>
              <a:t>But, Cryptocurrency exchanges, are virtually unregulated and serve no regulatory function to exchange platform itself.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lang="zh-CN">
                <a:solidFill>
                  <a:schemeClr val="dk1"/>
                </a:solidFill>
              </a:rPr>
              <a:t>On the other word, they’re just private businesses who exchange platform centralise owned and operated the exchange and your wallet.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lang="zh-CN">
                <a:solidFill>
                  <a:schemeClr val="dk1"/>
                </a:solidFill>
              </a:rPr>
              <a:t>It runs well at the good days, but your money in the wallet may not be safe when the exchange platform has problem.</a:t>
            </a:r>
            <a:endParaRPr>
              <a:solidFill>
                <a:schemeClr val="dk1"/>
              </a:solidFill>
            </a:endParaRPr>
          </a:p>
          <a:p>
            <a:pPr indent="0" lvl="0" marL="228600" rtl="0" algn="l">
              <a:lnSpc>
                <a:spcPct val="115000"/>
              </a:lnSpc>
              <a:spcBef>
                <a:spcPts val="1200"/>
              </a:spcBef>
              <a:spcAft>
                <a:spcPts val="0"/>
              </a:spcAft>
              <a:buClr>
                <a:schemeClr val="dk1"/>
              </a:buClr>
              <a:buSzPts val="1100"/>
              <a:buFont typeface="Arial"/>
              <a:buNone/>
            </a:pPr>
            <a:r>
              <a:rPr lang="zh-CN">
                <a:solidFill>
                  <a:schemeClr val="dk1"/>
                </a:solidFill>
              </a:rPr>
              <a:t>That is Decentralized Exchange (DEX) comes up to solve the issue.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lang="zh-CN">
                <a:solidFill>
                  <a:schemeClr val="dk1"/>
                </a:solidFill>
              </a:rPr>
              <a:t>Decentralised exchanges are essentially online platforms to connect the orders of buyers and sellers of cryptocurrencies by smart contract.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lang="zh-CN">
                <a:solidFill>
                  <a:schemeClr val="dk1"/>
                </a:solidFill>
              </a:rPr>
              <a:t>DEX are just there to facilitate trading.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lang="zh-CN">
                <a:solidFill>
                  <a:schemeClr val="dk1"/>
                </a:solidFill>
              </a:rPr>
              <a:t>You still need to hold cryptocurrencies in your own wallet.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lang="zh-CN">
                <a:solidFill>
                  <a:schemeClr val="dk1"/>
                </a:solidFill>
              </a:rPr>
              <a:t>Our teammate will further explain DEX architectures later 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5571fd305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5571fd305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2af0cc6617_4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2af0cc6617_4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What are the functional requirement and non-functional requirement of DEX</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b="1" lang="zh-CN">
                <a:solidFill>
                  <a:schemeClr val="dk1"/>
                </a:solidFill>
              </a:rPr>
              <a:t>User Registration and Authentication</a:t>
            </a:r>
            <a:r>
              <a:rPr lang="zh-CN">
                <a:solidFill>
                  <a:schemeClr val="dk1"/>
                </a:solidFill>
              </a:rPr>
              <a:t>: The platform should provide a seamless user registration process, allowing individuals or entities to create accounts and authenticate their identities. This requirement ensures the security and integrity of the platform by verifying the users' identities and enabling access control mechanisms.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b="1" lang="zh-CN">
                <a:solidFill>
                  <a:schemeClr val="dk1"/>
                </a:solidFill>
              </a:rPr>
              <a:t>Order Placement and Execution</a:t>
            </a:r>
            <a:r>
              <a:rPr lang="zh-CN">
                <a:solidFill>
                  <a:schemeClr val="dk1"/>
                </a:solidFill>
              </a:rPr>
              <a:t>: The exchange platform should facilitate the placement and execution of buy and sell orders. It should allow users to enter their orders, specify the desired price and quantity, and provide mechanisms to match buyers with sellers efficiently. The platform should handle order matching, execution, and settlement processes accurately and in a timely manner.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b="1" lang="zh-CN">
                <a:solidFill>
                  <a:schemeClr val="dk1"/>
                </a:solidFill>
              </a:rPr>
              <a:t>Fund Deposits and Withdrawals</a:t>
            </a:r>
            <a:r>
              <a:rPr lang="zh-CN">
                <a:solidFill>
                  <a:schemeClr val="dk1"/>
                </a:solidFill>
              </a:rPr>
              <a:t>: The platform must support secure and reliable mechanisms for users to deposit funds into their accounts and withdraw them when needed. It should integrate with various payment systems, banks, or other financial institutions to enable smooth transactions. The exchange platform should ensure the proper custody and safekeeping of user funds and provide transparency in financial transactions.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Non-functional requirement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b="1" lang="zh-CN">
                <a:solidFill>
                  <a:schemeClr val="dk1"/>
                </a:solidFill>
              </a:rPr>
              <a:t>Performance:</a:t>
            </a:r>
            <a:r>
              <a:rPr lang="zh-CN">
                <a:solidFill>
                  <a:schemeClr val="dk1"/>
                </a:solidFill>
              </a:rPr>
              <a:t> The platform should be highly responsive and perform efficiently, even under heavy loads and peak trading periods. It should be capable of handling a large number of simultaneous users, processing transactions quickly, and providing real-time updates of market data. Low latency and high throughput are critical to ensure a smooth trading experience.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b="1" lang="zh-CN">
                <a:solidFill>
                  <a:schemeClr val="dk1"/>
                </a:solidFill>
              </a:rPr>
              <a:t>Compliance and Regulations</a:t>
            </a:r>
            <a:r>
              <a:rPr lang="zh-CN">
                <a:solidFill>
                  <a:schemeClr val="dk1"/>
                </a:solidFill>
              </a:rPr>
              <a:t>: Exchange platforms often operate in a highly regulated environment. They need to adhere to legal and regulatory requirements specific to the jurisdictions they operate in, such as anti-money laundering (AML) and know-your-customer (KYC) regulations. The platform should have compliance features and reporting mechanisms to ensure adherence to these regulations, promoting transparency and accountability.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a:r>
            <a:r>
              <a:rPr lang="zh-CN" sz="700">
                <a:solidFill>
                  <a:schemeClr val="dk1"/>
                </a:solidFill>
              </a:rPr>
              <a:t>        </a:t>
            </a:r>
            <a:r>
              <a:rPr b="1" lang="zh-CN">
                <a:solidFill>
                  <a:schemeClr val="dk1"/>
                </a:solidFill>
              </a:rPr>
              <a:t>Security</a:t>
            </a:r>
            <a:r>
              <a:rPr lang="zh-CN">
                <a:solidFill>
                  <a:schemeClr val="dk1"/>
                </a:solidFill>
              </a:rPr>
              <a:t>: An exchange platform must prioritize security to protect user information, transactions, and assets. It should implement robust authentication and authorization mechanisms, encryption protocols, and security best practices. Measures such as two-factor authentication, secure socket layers (SSL), and regular security audits should be in place to mitigate the risk of unauthorized access, data breaches, and cyberattacks.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af0cc6617_4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af0cc6617_4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2af0cc6617_4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2af0cc6617_4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u="sng">
                <a:solidFill>
                  <a:schemeClr val="hlink"/>
                </a:solidFill>
                <a:hlinkClick r:id="rId2"/>
              </a:rPr>
              <a:t>https://www.ibm.com/topics/benefits-of-blockchain#:~:text=Blockchain%20increases%20trust%2C%20security%2C%20transparency,cost%20savings%20with%20new%20efficiencies.&amp;text=Blockchain%20for%20business%20uses%20a,accessed%20by%20members%20with%20permission</a:t>
            </a:r>
            <a:r>
              <a:rPr lang="zh-CN"/>
              <a:t>. </a:t>
            </a:r>
            <a:br>
              <a:rPr lang="zh-CN"/>
            </a:br>
            <a:r>
              <a:rPr lang="zh-CN"/>
              <a:t>Let me talk about why we choose blockchain to implement our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Fiest, automation. When using the blockchain, transactions can be automated with “smart contracts,” which increase the efficiency of the trade process. As the smart contracts would reduce human intervention as well as reliance on third parties to verify that terms of a contract have been met.</a:t>
            </a:r>
            <a:endParaRPr/>
          </a:p>
          <a:p>
            <a:pPr indent="0" lvl="0" marL="0" rtl="0" algn="l">
              <a:spcBef>
                <a:spcPts val="0"/>
              </a:spcBef>
              <a:spcAft>
                <a:spcPts val="0"/>
              </a:spcAft>
              <a:buNone/>
            </a:pPr>
            <a:br>
              <a:rPr lang="zh-CN"/>
            </a:br>
            <a:r>
              <a:rPr lang="zh-CN"/>
              <a:t>About transparency, blockchain uses a distributed ledger, transactions and data are recorded identically in multiple locations. All network participants with permissioned access see the same information at the same time, which providing full transparency. And all transactions are recorded </a:t>
            </a:r>
            <a:r>
              <a:rPr lang="zh-CN">
                <a:solidFill>
                  <a:schemeClr val="dk1"/>
                </a:solidFill>
              </a:rPr>
              <a:t>immutably</a:t>
            </a:r>
            <a:r>
              <a:rPr lang="zh-CN"/>
              <a:t>, and are time- and date-stamped. This enables members to view the entire history of a transaction and virtually eliminates any opportunity for fraud.</a:t>
            </a:r>
            <a:endParaRPr/>
          </a:p>
          <a:p>
            <a:pPr indent="0" lvl="0" marL="0" rtl="0" algn="l">
              <a:spcBef>
                <a:spcPts val="0"/>
              </a:spcBef>
              <a:spcAft>
                <a:spcPts val="0"/>
              </a:spcAft>
              <a:buNone/>
            </a:pPr>
            <a:br>
              <a:rPr lang="zh-CN"/>
            </a:br>
            <a:r>
              <a:rPr lang="zh-CN"/>
              <a:t>For the security, by creating a record that can’t be altered and is encrypted end-to-end, blockchain helps prevent fraud and unauthorized activity. Information is stored across a network of computers rather than a single server, making it difficult for hackers to view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2af0cc6617_4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2af0cc6617_4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p:txBody>
      </p:sp>
      <p:sp>
        <p:nvSpPr>
          <p:cNvPr id="55" name="Google Shape;55;p14"/>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8" name="Google Shape;58;p15"/>
          <p:cNvSpPr txBox="1"/>
          <p:nvPr>
            <p:ph idx="1" type="subTitle"/>
          </p:nvPr>
        </p:nvSpPr>
        <p:spPr>
          <a:xfrm>
            <a:off x="876325" y="3087550"/>
            <a:ext cx="2977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59" name="Google Shape;59;p15"/>
          <p:cNvSpPr txBox="1"/>
          <p:nvPr>
            <p:ph hasCustomPrompt="1" idx="2" type="title"/>
          </p:nvPr>
        </p:nvSpPr>
        <p:spPr>
          <a:xfrm>
            <a:off x="876325" y="792425"/>
            <a:ext cx="2657700" cy="792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idx="1" type="body"/>
          </p:nvPr>
        </p:nvSpPr>
        <p:spPr>
          <a:xfrm>
            <a:off x="626625" y="877875"/>
            <a:ext cx="7322400" cy="326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cxnSp>
        <p:nvCxnSpPr>
          <p:cNvPr id="62" name="Google Shape;62;p1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63" name="Google Shape;63;p1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8BE3FF"/>
            </a:gs>
            <a:gs pos="100000">
              <a:srgbClr val="ACFFD9"/>
            </a:gs>
          </a:gsLst>
          <a:lin ang="5400700" scaled="0"/>
        </a:gradFill>
      </p:bgPr>
    </p:bg>
    <p:spTree>
      <p:nvGrpSpPr>
        <p:cNvPr id="64" name="Shape 64"/>
        <p:cNvGrpSpPr/>
        <p:nvPr/>
      </p:nvGrpSpPr>
      <p:grpSpPr>
        <a:xfrm>
          <a:off x="0" y="0"/>
          <a:ext cx="0" cy="0"/>
          <a:chOff x="0" y="0"/>
          <a:chExt cx="0" cy="0"/>
        </a:xfrm>
      </p:grpSpPr>
      <p:sp>
        <p:nvSpPr>
          <p:cNvPr id="65" name="Google Shape;65;p17"/>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6" name="Google Shape;66;p17"/>
          <p:cNvSpPr txBox="1"/>
          <p:nvPr>
            <p:ph idx="2" type="body"/>
          </p:nvPr>
        </p:nvSpPr>
        <p:spPr>
          <a:xfrm>
            <a:off x="4807302"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67" name="Google Shape;67;p17"/>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68" name="Google Shape;68;p17"/>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cxnSp>
        <p:nvCxnSpPr>
          <p:cNvPr id="70" name="Google Shape;70;p1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1" name="Google Shape;71;p1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 name="Shape 72"/>
        <p:cNvGrpSpPr/>
        <p:nvPr/>
      </p:nvGrpSpPr>
      <p:grpSpPr>
        <a:xfrm>
          <a:off x="0" y="0"/>
          <a:ext cx="0" cy="0"/>
          <a:chOff x="0" y="0"/>
          <a:chExt cx="0" cy="0"/>
        </a:xfrm>
      </p:grpSpPr>
      <p:cxnSp>
        <p:nvCxnSpPr>
          <p:cNvPr id="73" name="Google Shape;73;p19"/>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4" name="Google Shape;74;p1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626625" y="1404600"/>
            <a:ext cx="2785200" cy="3179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20"/>
          <p:cNvSpPr txBox="1"/>
          <p:nvPr>
            <p:ph type="title"/>
          </p:nvPr>
        </p:nvSpPr>
        <p:spPr>
          <a:xfrm>
            <a:off x="5554975" y="526350"/>
            <a:ext cx="2730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21"/>
          <p:cNvSpPr txBox="1"/>
          <p:nvPr>
            <p:ph idx="1" type="subTitle"/>
          </p:nvPr>
        </p:nvSpPr>
        <p:spPr>
          <a:xfrm>
            <a:off x="626625" y="1515050"/>
            <a:ext cx="1940700" cy="75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p:txBody>
      </p:sp>
      <p:sp>
        <p:nvSpPr>
          <p:cNvPr id="80" name="Google Shape;80;p21"/>
          <p:cNvSpPr txBox="1"/>
          <p:nvPr>
            <p:ph idx="2" type="body"/>
          </p:nvPr>
        </p:nvSpPr>
        <p:spPr>
          <a:xfrm>
            <a:off x="626625" y="2266850"/>
            <a:ext cx="2925900" cy="2391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81" name="Google Shape;81;p2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82" name="Google Shape;82;p2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BE3FF"/>
            </a:gs>
            <a:gs pos="100000">
              <a:srgbClr val="ACFFD9"/>
            </a:gs>
          </a:gsLst>
          <a:lin ang="5400700" scaled="0"/>
        </a:gradFill>
      </p:bgPr>
    </p:bg>
    <p:spTree>
      <p:nvGrpSpPr>
        <p:cNvPr id="83" name="Shape 83"/>
        <p:cNvGrpSpPr/>
        <p:nvPr/>
      </p:nvGrpSpPr>
      <p:grpSpPr>
        <a:xfrm>
          <a:off x="0" y="0"/>
          <a:ext cx="0" cy="0"/>
          <a:chOff x="0" y="0"/>
          <a:chExt cx="0" cy="0"/>
        </a:xfrm>
      </p:grpSpPr>
      <p:sp>
        <p:nvSpPr>
          <p:cNvPr id="84" name="Google Shape;84;p22"/>
          <p:cNvSpPr txBox="1"/>
          <p:nvPr>
            <p:ph type="title"/>
          </p:nvPr>
        </p:nvSpPr>
        <p:spPr>
          <a:xfrm>
            <a:off x="4979375" y="2028425"/>
            <a:ext cx="35724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22"/>
          <p:cNvSpPr txBox="1"/>
          <p:nvPr>
            <p:ph idx="1" type="body"/>
          </p:nvPr>
        </p:nvSpPr>
        <p:spPr>
          <a:xfrm>
            <a:off x="4979375" y="2568125"/>
            <a:ext cx="2785200" cy="2145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8BE3FF"/>
            </a:gs>
            <a:gs pos="100000">
              <a:srgbClr val="ACFFD9"/>
            </a:gs>
          </a:gsLst>
          <a:lin ang="5400700" scaled="0"/>
        </a:gradFill>
      </p:bgPr>
    </p:bg>
    <p:spTree>
      <p:nvGrpSpPr>
        <p:cNvPr id="86" name="Shape 86"/>
        <p:cNvGrpSpPr/>
        <p:nvPr/>
      </p:nvGrpSpPr>
      <p:grpSpPr>
        <a:xfrm>
          <a:off x="0" y="0"/>
          <a:ext cx="0" cy="0"/>
          <a:chOff x="0" y="0"/>
          <a:chExt cx="0" cy="0"/>
        </a:xfrm>
      </p:grpSpPr>
      <p:sp>
        <p:nvSpPr>
          <p:cNvPr id="87" name="Google Shape;87;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8" name="Google Shape;88;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90" name="Shape 90"/>
        <p:cNvGrpSpPr/>
        <p:nvPr/>
      </p:nvGrpSpPr>
      <p:grpSpPr>
        <a:xfrm>
          <a:off x="0" y="0"/>
          <a:ext cx="0" cy="0"/>
          <a:chOff x="0" y="0"/>
          <a:chExt cx="0" cy="0"/>
        </a:xfrm>
      </p:grpSpPr>
      <p:sp>
        <p:nvSpPr>
          <p:cNvPr id="91" name="Google Shape;91;p25"/>
          <p:cNvSpPr txBox="1"/>
          <p:nvPr>
            <p:ph type="ctrTitle"/>
          </p:nvPr>
        </p:nvSpPr>
        <p:spPr>
          <a:xfrm>
            <a:off x="572003" y="614888"/>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92" name="Google Shape;92;p25"/>
          <p:cNvSpPr txBox="1"/>
          <p:nvPr>
            <p:ph idx="1" type="subTitle"/>
          </p:nvPr>
        </p:nvSpPr>
        <p:spPr>
          <a:xfrm>
            <a:off x="572003" y="1013113"/>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93" name="Google Shape;93;p25"/>
          <p:cNvSpPr txBox="1"/>
          <p:nvPr>
            <p:ph idx="2" type="ctrTitle"/>
          </p:nvPr>
        </p:nvSpPr>
        <p:spPr>
          <a:xfrm>
            <a:off x="572003" y="20550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94" name="Google Shape;94;p25"/>
          <p:cNvSpPr txBox="1"/>
          <p:nvPr>
            <p:ph idx="3" type="subTitle"/>
          </p:nvPr>
        </p:nvSpPr>
        <p:spPr>
          <a:xfrm>
            <a:off x="572003" y="24533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95" name="Google Shape;95;p25"/>
          <p:cNvSpPr txBox="1"/>
          <p:nvPr>
            <p:ph idx="4" type="ctrTitle"/>
          </p:nvPr>
        </p:nvSpPr>
        <p:spPr>
          <a:xfrm>
            <a:off x="572003" y="34952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96" name="Google Shape;96;p25"/>
          <p:cNvSpPr txBox="1"/>
          <p:nvPr>
            <p:ph idx="5" type="subTitle"/>
          </p:nvPr>
        </p:nvSpPr>
        <p:spPr>
          <a:xfrm>
            <a:off x="572003" y="38935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97" name="Google Shape;97;p25"/>
          <p:cNvSpPr txBox="1"/>
          <p:nvPr>
            <p:ph hasCustomPrompt="1" idx="6" type="title"/>
          </p:nvPr>
        </p:nvSpPr>
        <p:spPr>
          <a:xfrm>
            <a:off x="3377303" y="739713"/>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98" name="Google Shape;98;p25"/>
          <p:cNvSpPr txBox="1"/>
          <p:nvPr>
            <p:ph hasCustomPrompt="1" idx="7" type="title"/>
          </p:nvPr>
        </p:nvSpPr>
        <p:spPr>
          <a:xfrm>
            <a:off x="3377303" y="217665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99" name="Google Shape;99;p25"/>
          <p:cNvSpPr txBox="1"/>
          <p:nvPr>
            <p:ph hasCustomPrompt="1" idx="8" type="title"/>
          </p:nvPr>
        </p:nvSpPr>
        <p:spPr>
          <a:xfrm>
            <a:off x="3377303" y="361360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100" name="Google Shape;100;p25"/>
          <p:cNvSpPr txBox="1"/>
          <p:nvPr>
            <p:ph hasCustomPrompt="1" idx="9" type="title"/>
          </p:nvPr>
        </p:nvSpPr>
        <p:spPr>
          <a:xfrm>
            <a:off x="4574503" y="739713"/>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101" name="Google Shape;101;p25"/>
          <p:cNvSpPr txBox="1"/>
          <p:nvPr>
            <p:ph hasCustomPrompt="1" idx="13" type="title"/>
          </p:nvPr>
        </p:nvSpPr>
        <p:spPr>
          <a:xfrm>
            <a:off x="4574503" y="217665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102" name="Google Shape;102;p25"/>
          <p:cNvSpPr txBox="1"/>
          <p:nvPr>
            <p:ph hasCustomPrompt="1" idx="14" type="title"/>
          </p:nvPr>
        </p:nvSpPr>
        <p:spPr>
          <a:xfrm>
            <a:off x="4574503" y="361360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103" name="Google Shape;103;p25"/>
          <p:cNvSpPr txBox="1"/>
          <p:nvPr>
            <p:ph idx="15" type="ctrTitle"/>
          </p:nvPr>
        </p:nvSpPr>
        <p:spPr>
          <a:xfrm>
            <a:off x="5842903" y="614888"/>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104" name="Google Shape;104;p25"/>
          <p:cNvSpPr txBox="1"/>
          <p:nvPr>
            <p:ph idx="16" type="subTitle"/>
          </p:nvPr>
        </p:nvSpPr>
        <p:spPr>
          <a:xfrm>
            <a:off x="5842903" y="1013113"/>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105" name="Google Shape;105;p25"/>
          <p:cNvSpPr txBox="1"/>
          <p:nvPr>
            <p:ph idx="17" type="ctrTitle"/>
          </p:nvPr>
        </p:nvSpPr>
        <p:spPr>
          <a:xfrm>
            <a:off x="5842903" y="20550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106" name="Google Shape;106;p25"/>
          <p:cNvSpPr txBox="1"/>
          <p:nvPr>
            <p:ph idx="18" type="subTitle"/>
          </p:nvPr>
        </p:nvSpPr>
        <p:spPr>
          <a:xfrm>
            <a:off x="5842903" y="24533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107" name="Google Shape;107;p25"/>
          <p:cNvSpPr txBox="1"/>
          <p:nvPr>
            <p:ph idx="19" type="ctrTitle"/>
          </p:nvPr>
        </p:nvSpPr>
        <p:spPr>
          <a:xfrm>
            <a:off x="5842903" y="34952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108" name="Google Shape;108;p25"/>
          <p:cNvSpPr txBox="1"/>
          <p:nvPr>
            <p:ph idx="20" type="subTitle"/>
          </p:nvPr>
        </p:nvSpPr>
        <p:spPr>
          <a:xfrm>
            <a:off x="5842903" y="38935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spTree>
      <p:nvGrpSpPr>
        <p:cNvPr id="109" name="Shape 109"/>
        <p:cNvGrpSpPr/>
        <p:nvPr/>
      </p:nvGrpSpPr>
      <p:grpSpPr>
        <a:xfrm>
          <a:off x="0" y="0"/>
          <a:ext cx="0" cy="0"/>
          <a:chOff x="0" y="0"/>
          <a:chExt cx="0" cy="0"/>
        </a:xfrm>
      </p:grpSpPr>
      <p:cxnSp>
        <p:nvCxnSpPr>
          <p:cNvPr id="110" name="Google Shape;110;p2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11" name="Google Shape;111;p2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26"/>
          <p:cNvSpPr txBox="1"/>
          <p:nvPr>
            <p:ph idx="1" type="body"/>
          </p:nvPr>
        </p:nvSpPr>
        <p:spPr>
          <a:xfrm>
            <a:off x="5267775" y="2040625"/>
            <a:ext cx="2785200" cy="178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spTree>
      <p:nvGrpSpPr>
        <p:cNvPr id="113" name="Shape 113"/>
        <p:cNvGrpSpPr/>
        <p:nvPr/>
      </p:nvGrpSpPr>
      <p:grpSpPr>
        <a:xfrm>
          <a:off x="0" y="0"/>
          <a:ext cx="0" cy="0"/>
          <a:chOff x="0" y="0"/>
          <a:chExt cx="0" cy="0"/>
        </a:xfrm>
      </p:grpSpPr>
      <p:cxnSp>
        <p:nvCxnSpPr>
          <p:cNvPr id="114" name="Google Shape;114;p2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15" name="Google Shape;115;p2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6" name="Google Shape;116;p27"/>
          <p:cNvSpPr txBox="1"/>
          <p:nvPr>
            <p:ph idx="1" type="body"/>
          </p:nvPr>
        </p:nvSpPr>
        <p:spPr>
          <a:xfrm>
            <a:off x="5953575" y="3447525"/>
            <a:ext cx="2430300" cy="114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7" name="Google Shape;117;p27"/>
          <p:cNvSpPr txBox="1"/>
          <p:nvPr>
            <p:ph idx="2" type="title"/>
          </p:nvPr>
        </p:nvSpPr>
        <p:spPr>
          <a:xfrm>
            <a:off x="5953575" y="2949674"/>
            <a:ext cx="24303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_1_1">
    <p:spTree>
      <p:nvGrpSpPr>
        <p:cNvPr id="118" name="Shape 118"/>
        <p:cNvGrpSpPr/>
        <p:nvPr/>
      </p:nvGrpSpPr>
      <p:grpSpPr>
        <a:xfrm>
          <a:off x="0" y="0"/>
          <a:ext cx="0" cy="0"/>
          <a:chOff x="0" y="0"/>
          <a:chExt cx="0" cy="0"/>
        </a:xfrm>
      </p:grpSpPr>
      <p:cxnSp>
        <p:nvCxnSpPr>
          <p:cNvPr id="119" name="Google Shape;119;p2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20" name="Google Shape;120;p2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28"/>
          <p:cNvSpPr txBox="1"/>
          <p:nvPr>
            <p:ph idx="1" type="body"/>
          </p:nvPr>
        </p:nvSpPr>
        <p:spPr>
          <a:xfrm>
            <a:off x="5316193"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2" name="Google Shape;122;p28"/>
          <p:cNvSpPr txBox="1"/>
          <p:nvPr>
            <p:ph idx="2" type="title"/>
          </p:nvPr>
        </p:nvSpPr>
        <p:spPr>
          <a:xfrm>
            <a:off x="5316193"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3" name="Google Shape;123;p28"/>
          <p:cNvSpPr txBox="1"/>
          <p:nvPr>
            <p:ph idx="3" type="body"/>
          </p:nvPr>
        </p:nvSpPr>
        <p:spPr>
          <a:xfrm>
            <a:off x="1199212"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4" name="Google Shape;124;p28"/>
          <p:cNvSpPr txBox="1"/>
          <p:nvPr>
            <p:ph idx="4" type="title"/>
          </p:nvPr>
        </p:nvSpPr>
        <p:spPr>
          <a:xfrm>
            <a:off x="1199212"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ONE_COLUMN_TEXT_1_1_1_1">
    <p:bg>
      <p:bgPr>
        <a:gradFill>
          <a:gsLst>
            <a:gs pos="0">
              <a:srgbClr val="8BE3FF"/>
            </a:gs>
            <a:gs pos="100000">
              <a:srgbClr val="ACFFD9"/>
            </a:gs>
          </a:gsLst>
          <a:lin ang="5400700" scaled="0"/>
        </a:gradFill>
      </p:bgPr>
    </p:bg>
    <p:spTree>
      <p:nvGrpSpPr>
        <p:cNvPr id="125" name="Shape 125"/>
        <p:cNvGrpSpPr/>
        <p:nvPr/>
      </p:nvGrpSpPr>
      <p:grpSpPr>
        <a:xfrm>
          <a:off x="0" y="0"/>
          <a:ext cx="0" cy="0"/>
          <a:chOff x="0" y="0"/>
          <a:chExt cx="0" cy="0"/>
        </a:xfrm>
      </p:grpSpPr>
      <p:cxnSp>
        <p:nvCxnSpPr>
          <p:cNvPr id="126" name="Google Shape;126;p29"/>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27" name="Google Shape;127;p2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8" name="Google Shape;128;p29"/>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9" name="Google Shape;129;p29"/>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0" name="Google Shape;130;p29"/>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1" name="Google Shape;131;p29"/>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2" name="Google Shape;132;p29"/>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3" name="Google Shape;133;p29"/>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ONE_COLUMN_TEXT_1_1_1_2">
    <p:spTree>
      <p:nvGrpSpPr>
        <p:cNvPr id="134" name="Shape 134"/>
        <p:cNvGrpSpPr/>
        <p:nvPr/>
      </p:nvGrpSpPr>
      <p:grpSpPr>
        <a:xfrm>
          <a:off x="0" y="0"/>
          <a:ext cx="0" cy="0"/>
          <a:chOff x="0" y="0"/>
          <a:chExt cx="0" cy="0"/>
        </a:xfrm>
      </p:grpSpPr>
      <p:cxnSp>
        <p:nvCxnSpPr>
          <p:cNvPr id="135" name="Google Shape;135;p30"/>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36" name="Google Shape;136;p3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7" name="Google Shape;137;p30"/>
          <p:cNvSpPr txBox="1"/>
          <p:nvPr>
            <p:ph idx="1" type="body"/>
          </p:nvPr>
        </p:nvSpPr>
        <p:spPr>
          <a:xfrm>
            <a:off x="4933300" y="18799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8" name="Google Shape;138;p30"/>
          <p:cNvSpPr txBox="1"/>
          <p:nvPr>
            <p:ph idx="2" type="title"/>
          </p:nvPr>
        </p:nvSpPr>
        <p:spPr>
          <a:xfrm>
            <a:off x="4933300" y="15085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9" name="Google Shape;139;p30"/>
          <p:cNvSpPr txBox="1"/>
          <p:nvPr>
            <p:ph idx="3" type="body"/>
          </p:nvPr>
        </p:nvSpPr>
        <p:spPr>
          <a:xfrm>
            <a:off x="4933300" y="35951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0" name="Google Shape;140;p30"/>
          <p:cNvSpPr txBox="1"/>
          <p:nvPr>
            <p:ph idx="4" type="title"/>
          </p:nvPr>
        </p:nvSpPr>
        <p:spPr>
          <a:xfrm>
            <a:off x="4933300" y="32237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bg>
      <p:bgPr>
        <a:gradFill>
          <a:gsLst>
            <a:gs pos="0">
              <a:srgbClr val="8BE3FF"/>
            </a:gs>
            <a:gs pos="100000">
              <a:srgbClr val="ACFFD9"/>
            </a:gs>
          </a:gsLst>
          <a:lin ang="5400012" scaled="0"/>
        </a:gradFill>
      </p:bgPr>
    </p:bg>
    <p:spTree>
      <p:nvGrpSpPr>
        <p:cNvPr id="141" name="Shape 141"/>
        <p:cNvGrpSpPr/>
        <p:nvPr/>
      </p:nvGrpSpPr>
      <p:grpSpPr>
        <a:xfrm>
          <a:off x="0" y="0"/>
          <a:ext cx="0" cy="0"/>
          <a:chOff x="0" y="0"/>
          <a:chExt cx="0" cy="0"/>
        </a:xfrm>
      </p:grpSpPr>
      <p:sp>
        <p:nvSpPr>
          <p:cNvPr id="142" name="Google Shape;142;p31"/>
          <p:cNvSpPr txBox="1"/>
          <p:nvPr>
            <p:ph type="title"/>
          </p:nvPr>
        </p:nvSpPr>
        <p:spPr>
          <a:xfrm>
            <a:off x="4288151" y="1458975"/>
            <a:ext cx="3967500" cy="167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143" name="Google Shape;143;p31"/>
          <p:cNvSpPr txBox="1"/>
          <p:nvPr>
            <p:ph idx="1" type="subTitle"/>
          </p:nvPr>
        </p:nvSpPr>
        <p:spPr>
          <a:xfrm>
            <a:off x="5277851" y="3087550"/>
            <a:ext cx="29778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a:solidFill>
                  <a:srgbClr val="1F1C51"/>
                </a:solidFill>
              </a:defRPr>
            </a:lvl1pPr>
            <a:lvl2pPr lvl="1" rtl="0" algn="r">
              <a:lnSpc>
                <a:spcPct val="100000"/>
              </a:lnSpc>
              <a:spcBef>
                <a:spcPts val="0"/>
              </a:spcBef>
              <a:spcAft>
                <a:spcPts val="0"/>
              </a:spcAft>
              <a:buClr>
                <a:srgbClr val="1F1C51"/>
              </a:buClr>
              <a:buSzPts val="2800"/>
              <a:buNone/>
              <a:defRPr sz="2800">
                <a:solidFill>
                  <a:srgbClr val="1F1C51"/>
                </a:solidFill>
              </a:defRPr>
            </a:lvl2pPr>
            <a:lvl3pPr lvl="2" rtl="0" algn="r">
              <a:lnSpc>
                <a:spcPct val="100000"/>
              </a:lnSpc>
              <a:spcBef>
                <a:spcPts val="0"/>
              </a:spcBef>
              <a:spcAft>
                <a:spcPts val="0"/>
              </a:spcAft>
              <a:buClr>
                <a:srgbClr val="1F1C51"/>
              </a:buClr>
              <a:buSzPts val="2800"/>
              <a:buNone/>
              <a:defRPr sz="2800">
                <a:solidFill>
                  <a:srgbClr val="1F1C51"/>
                </a:solidFill>
              </a:defRPr>
            </a:lvl3pPr>
            <a:lvl4pPr lvl="3" rtl="0" algn="r">
              <a:lnSpc>
                <a:spcPct val="100000"/>
              </a:lnSpc>
              <a:spcBef>
                <a:spcPts val="0"/>
              </a:spcBef>
              <a:spcAft>
                <a:spcPts val="0"/>
              </a:spcAft>
              <a:buClr>
                <a:srgbClr val="1F1C51"/>
              </a:buClr>
              <a:buSzPts val="2800"/>
              <a:buNone/>
              <a:defRPr sz="2800">
                <a:solidFill>
                  <a:srgbClr val="1F1C51"/>
                </a:solidFill>
              </a:defRPr>
            </a:lvl4pPr>
            <a:lvl5pPr lvl="4" rtl="0" algn="r">
              <a:lnSpc>
                <a:spcPct val="100000"/>
              </a:lnSpc>
              <a:spcBef>
                <a:spcPts val="0"/>
              </a:spcBef>
              <a:spcAft>
                <a:spcPts val="0"/>
              </a:spcAft>
              <a:buClr>
                <a:srgbClr val="1F1C51"/>
              </a:buClr>
              <a:buSzPts val="2800"/>
              <a:buNone/>
              <a:defRPr sz="2800">
                <a:solidFill>
                  <a:srgbClr val="1F1C51"/>
                </a:solidFill>
              </a:defRPr>
            </a:lvl5pPr>
            <a:lvl6pPr lvl="5" rtl="0" algn="r">
              <a:lnSpc>
                <a:spcPct val="100000"/>
              </a:lnSpc>
              <a:spcBef>
                <a:spcPts val="0"/>
              </a:spcBef>
              <a:spcAft>
                <a:spcPts val="0"/>
              </a:spcAft>
              <a:buClr>
                <a:srgbClr val="1F1C51"/>
              </a:buClr>
              <a:buSzPts val="2800"/>
              <a:buNone/>
              <a:defRPr sz="2800">
                <a:solidFill>
                  <a:srgbClr val="1F1C51"/>
                </a:solidFill>
              </a:defRPr>
            </a:lvl6pPr>
            <a:lvl7pPr lvl="6" rtl="0" algn="r">
              <a:lnSpc>
                <a:spcPct val="100000"/>
              </a:lnSpc>
              <a:spcBef>
                <a:spcPts val="0"/>
              </a:spcBef>
              <a:spcAft>
                <a:spcPts val="0"/>
              </a:spcAft>
              <a:buClr>
                <a:srgbClr val="1F1C51"/>
              </a:buClr>
              <a:buSzPts val="2800"/>
              <a:buNone/>
              <a:defRPr sz="2800">
                <a:solidFill>
                  <a:srgbClr val="1F1C51"/>
                </a:solidFill>
              </a:defRPr>
            </a:lvl7pPr>
            <a:lvl8pPr lvl="7" rtl="0" algn="r">
              <a:lnSpc>
                <a:spcPct val="100000"/>
              </a:lnSpc>
              <a:spcBef>
                <a:spcPts val="0"/>
              </a:spcBef>
              <a:spcAft>
                <a:spcPts val="0"/>
              </a:spcAft>
              <a:buClr>
                <a:srgbClr val="1F1C51"/>
              </a:buClr>
              <a:buSzPts val="2800"/>
              <a:buNone/>
              <a:defRPr sz="2800">
                <a:solidFill>
                  <a:srgbClr val="1F1C51"/>
                </a:solidFill>
              </a:defRPr>
            </a:lvl8pPr>
            <a:lvl9pPr lvl="8" rtl="0" algn="r">
              <a:lnSpc>
                <a:spcPct val="100000"/>
              </a:lnSpc>
              <a:spcBef>
                <a:spcPts val="0"/>
              </a:spcBef>
              <a:spcAft>
                <a:spcPts val="0"/>
              </a:spcAft>
              <a:buClr>
                <a:srgbClr val="1F1C51"/>
              </a:buClr>
              <a:buSzPts val="2800"/>
              <a:buNone/>
              <a:defRPr sz="2800">
                <a:solidFill>
                  <a:srgbClr val="1F1C51"/>
                </a:solidFill>
              </a:defRPr>
            </a:lvl9pPr>
          </a:lstStyle>
          <a:p/>
        </p:txBody>
      </p:sp>
      <p:sp>
        <p:nvSpPr>
          <p:cNvPr id="144" name="Google Shape;144;p31"/>
          <p:cNvSpPr txBox="1"/>
          <p:nvPr>
            <p:ph hasCustomPrompt="1" idx="2" type="title"/>
          </p:nvPr>
        </p:nvSpPr>
        <p:spPr>
          <a:xfrm>
            <a:off x="5597951" y="792425"/>
            <a:ext cx="2657700" cy="79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gradFill>
          <a:gsLst>
            <a:gs pos="0">
              <a:srgbClr val="8BE3FF"/>
            </a:gs>
            <a:gs pos="100000">
              <a:srgbClr val="ACFFD9"/>
            </a:gs>
          </a:gsLst>
          <a:lin ang="5400700" scaled="0"/>
        </a:gradFill>
      </p:bgPr>
    </p:bg>
    <p:spTree>
      <p:nvGrpSpPr>
        <p:cNvPr id="145" name="Shape 145"/>
        <p:cNvGrpSpPr/>
        <p:nvPr/>
      </p:nvGrpSpPr>
      <p:grpSpPr>
        <a:xfrm>
          <a:off x="0" y="0"/>
          <a:ext cx="0" cy="0"/>
          <a:chOff x="0" y="0"/>
          <a:chExt cx="0" cy="0"/>
        </a:xfrm>
      </p:grpSpPr>
      <p:cxnSp>
        <p:nvCxnSpPr>
          <p:cNvPr id="146" name="Google Shape;146;p32"/>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47" name="Google Shape;147;p32"/>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ONE_COLUMN_TEXT_1_1_1_3">
    <p:spTree>
      <p:nvGrpSpPr>
        <p:cNvPr id="148" name="Shape 148"/>
        <p:cNvGrpSpPr/>
        <p:nvPr/>
      </p:nvGrpSpPr>
      <p:grpSpPr>
        <a:xfrm>
          <a:off x="0" y="0"/>
          <a:ext cx="0" cy="0"/>
          <a:chOff x="0" y="0"/>
          <a:chExt cx="0" cy="0"/>
        </a:xfrm>
      </p:grpSpPr>
      <p:cxnSp>
        <p:nvCxnSpPr>
          <p:cNvPr id="149" name="Google Shape;149;p33"/>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50" name="Google Shape;150;p3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3"/>
          <p:cNvSpPr txBox="1"/>
          <p:nvPr>
            <p:ph idx="1" type="body"/>
          </p:nvPr>
        </p:nvSpPr>
        <p:spPr>
          <a:xfrm>
            <a:off x="1010100"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2" name="Google Shape;152;p33"/>
          <p:cNvSpPr txBox="1"/>
          <p:nvPr>
            <p:ph idx="2" type="title"/>
          </p:nvPr>
        </p:nvSpPr>
        <p:spPr>
          <a:xfrm>
            <a:off x="1010088"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3" name="Google Shape;153;p33"/>
          <p:cNvSpPr txBox="1"/>
          <p:nvPr>
            <p:ph idx="3" type="body"/>
          </p:nvPr>
        </p:nvSpPr>
        <p:spPr>
          <a:xfrm>
            <a:off x="2891901"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4" name="Google Shape;154;p33"/>
          <p:cNvSpPr txBox="1"/>
          <p:nvPr>
            <p:ph idx="4" type="title"/>
          </p:nvPr>
        </p:nvSpPr>
        <p:spPr>
          <a:xfrm>
            <a:off x="2891894"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5" name="Google Shape;155;p33"/>
          <p:cNvSpPr txBox="1"/>
          <p:nvPr>
            <p:ph idx="5" type="body"/>
          </p:nvPr>
        </p:nvSpPr>
        <p:spPr>
          <a:xfrm>
            <a:off x="4773703"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6" name="Google Shape;156;p33"/>
          <p:cNvSpPr txBox="1"/>
          <p:nvPr>
            <p:ph idx="6" type="title"/>
          </p:nvPr>
        </p:nvSpPr>
        <p:spPr>
          <a:xfrm>
            <a:off x="4773701"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7" name="Google Shape;157;p33"/>
          <p:cNvSpPr txBox="1"/>
          <p:nvPr>
            <p:ph idx="7" type="body"/>
          </p:nvPr>
        </p:nvSpPr>
        <p:spPr>
          <a:xfrm>
            <a:off x="6655504"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8" name="Google Shape;158;p33"/>
          <p:cNvSpPr txBox="1"/>
          <p:nvPr>
            <p:ph idx="8" type="title"/>
          </p:nvPr>
        </p:nvSpPr>
        <p:spPr>
          <a:xfrm>
            <a:off x="6655507"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bg>
      <p:bgPr>
        <a:gradFill>
          <a:gsLst>
            <a:gs pos="0">
              <a:srgbClr val="8BE3FF"/>
            </a:gs>
            <a:gs pos="100000">
              <a:srgbClr val="ACFFD9"/>
            </a:gs>
          </a:gsLst>
          <a:lin ang="5400012" scaled="0"/>
        </a:gradFill>
      </p:bgPr>
    </p:bg>
    <p:spTree>
      <p:nvGrpSpPr>
        <p:cNvPr id="159" name="Shape 159"/>
        <p:cNvGrpSpPr/>
        <p:nvPr/>
      </p:nvGrpSpPr>
      <p:grpSpPr>
        <a:xfrm>
          <a:off x="0" y="0"/>
          <a:ext cx="0" cy="0"/>
          <a:chOff x="0" y="0"/>
          <a:chExt cx="0" cy="0"/>
        </a:xfrm>
      </p:grpSpPr>
      <p:sp>
        <p:nvSpPr>
          <p:cNvPr id="160" name="Google Shape;160;p34"/>
          <p:cNvSpPr txBox="1"/>
          <p:nvPr>
            <p:ph type="title"/>
          </p:nvPr>
        </p:nvSpPr>
        <p:spPr>
          <a:xfrm>
            <a:off x="2588250" y="1458975"/>
            <a:ext cx="3967500" cy="167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1" name="Google Shape;161;p34"/>
          <p:cNvSpPr txBox="1"/>
          <p:nvPr>
            <p:ph idx="1" type="subTitle"/>
          </p:nvPr>
        </p:nvSpPr>
        <p:spPr>
          <a:xfrm>
            <a:off x="3083100" y="3087550"/>
            <a:ext cx="29778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1F1C51"/>
              </a:buClr>
              <a:buSzPts val="1800"/>
              <a:buNone/>
              <a:defRPr>
                <a:solidFill>
                  <a:srgbClr val="1F1C51"/>
                </a:solidFill>
              </a:defRPr>
            </a:lvl1pPr>
            <a:lvl2pPr lvl="1" rtl="0" algn="ctr">
              <a:lnSpc>
                <a:spcPct val="100000"/>
              </a:lnSpc>
              <a:spcBef>
                <a:spcPts val="0"/>
              </a:spcBef>
              <a:spcAft>
                <a:spcPts val="0"/>
              </a:spcAft>
              <a:buClr>
                <a:srgbClr val="1F1C51"/>
              </a:buClr>
              <a:buSzPts val="2800"/>
              <a:buNone/>
              <a:defRPr sz="2800">
                <a:solidFill>
                  <a:srgbClr val="1F1C51"/>
                </a:solidFill>
              </a:defRPr>
            </a:lvl2pPr>
            <a:lvl3pPr lvl="2" rtl="0" algn="ctr">
              <a:lnSpc>
                <a:spcPct val="100000"/>
              </a:lnSpc>
              <a:spcBef>
                <a:spcPts val="0"/>
              </a:spcBef>
              <a:spcAft>
                <a:spcPts val="0"/>
              </a:spcAft>
              <a:buClr>
                <a:srgbClr val="1F1C51"/>
              </a:buClr>
              <a:buSzPts val="2800"/>
              <a:buNone/>
              <a:defRPr sz="2800">
                <a:solidFill>
                  <a:srgbClr val="1F1C51"/>
                </a:solidFill>
              </a:defRPr>
            </a:lvl3pPr>
            <a:lvl4pPr lvl="3" rtl="0" algn="ctr">
              <a:lnSpc>
                <a:spcPct val="100000"/>
              </a:lnSpc>
              <a:spcBef>
                <a:spcPts val="0"/>
              </a:spcBef>
              <a:spcAft>
                <a:spcPts val="0"/>
              </a:spcAft>
              <a:buClr>
                <a:srgbClr val="1F1C51"/>
              </a:buClr>
              <a:buSzPts val="2800"/>
              <a:buNone/>
              <a:defRPr sz="2800">
                <a:solidFill>
                  <a:srgbClr val="1F1C51"/>
                </a:solidFill>
              </a:defRPr>
            </a:lvl4pPr>
            <a:lvl5pPr lvl="4" rtl="0" algn="ctr">
              <a:lnSpc>
                <a:spcPct val="100000"/>
              </a:lnSpc>
              <a:spcBef>
                <a:spcPts val="0"/>
              </a:spcBef>
              <a:spcAft>
                <a:spcPts val="0"/>
              </a:spcAft>
              <a:buClr>
                <a:srgbClr val="1F1C51"/>
              </a:buClr>
              <a:buSzPts val="2800"/>
              <a:buNone/>
              <a:defRPr sz="2800">
                <a:solidFill>
                  <a:srgbClr val="1F1C51"/>
                </a:solidFill>
              </a:defRPr>
            </a:lvl5pPr>
            <a:lvl6pPr lvl="5" rtl="0" algn="ctr">
              <a:lnSpc>
                <a:spcPct val="100000"/>
              </a:lnSpc>
              <a:spcBef>
                <a:spcPts val="0"/>
              </a:spcBef>
              <a:spcAft>
                <a:spcPts val="0"/>
              </a:spcAft>
              <a:buClr>
                <a:srgbClr val="1F1C51"/>
              </a:buClr>
              <a:buSzPts val="2800"/>
              <a:buNone/>
              <a:defRPr sz="2800">
                <a:solidFill>
                  <a:srgbClr val="1F1C51"/>
                </a:solidFill>
              </a:defRPr>
            </a:lvl6pPr>
            <a:lvl7pPr lvl="6" rtl="0" algn="ctr">
              <a:lnSpc>
                <a:spcPct val="100000"/>
              </a:lnSpc>
              <a:spcBef>
                <a:spcPts val="0"/>
              </a:spcBef>
              <a:spcAft>
                <a:spcPts val="0"/>
              </a:spcAft>
              <a:buClr>
                <a:srgbClr val="1F1C51"/>
              </a:buClr>
              <a:buSzPts val="2800"/>
              <a:buNone/>
              <a:defRPr sz="2800">
                <a:solidFill>
                  <a:srgbClr val="1F1C51"/>
                </a:solidFill>
              </a:defRPr>
            </a:lvl7pPr>
            <a:lvl8pPr lvl="7" rtl="0" algn="ctr">
              <a:lnSpc>
                <a:spcPct val="100000"/>
              </a:lnSpc>
              <a:spcBef>
                <a:spcPts val="0"/>
              </a:spcBef>
              <a:spcAft>
                <a:spcPts val="0"/>
              </a:spcAft>
              <a:buClr>
                <a:srgbClr val="1F1C51"/>
              </a:buClr>
              <a:buSzPts val="2800"/>
              <a:buNone/>
              <a:defRPr sz="2800">
                <a:solidFill>
                  <a:srgbClr val="1F1C51"/>
                </a:solidFill>
              </a:defRPr>
            </a:lvl8pPr>
            <a:lvl9pPr lvl="8" rtl="0" algn="ctr">
              <a:lnSpc>
                <a:spcPct val="100000"/>
              </a:lnSpc>
              <a:spcBef>
                <a:spcPts val="0"/>
              </a:spcBef>
              <a:spcAft>
                <a:spcPts val="0"/>
              </a:spcAft>
              <a:buClr>
                <a:srgbClr val="1F1C51"/>
              </a:buClr>
              <a:buSzPts val="2800"/>
              <a:buNone/>
              <a:defRPr sz="2800">
                <a:solidFill>
                  <a:srgbClr val="1F1C51"/>
                </a:solidFill>
              </a:defRPr>
            </a:lvl9pPr>
          </a:lstStyle>
          <a:p/>
        </p:txBody>
      </p:sp>
      <p:sp>
        <p:nvSpPr>
          <p:cNvPr id="162" name="Google Shape;162;p34"/>
          <p:cNvSpPr txBox="1"/>
          <p:nvPr>
            <p:ph hasCustomPrompt="1" idx="2" type="title"/>
          </p:nvPr>
        </p:nvSpPr>
        <p:spPr>
          <a:xfrm>
            <a:off x="3243150" y="792425"/>
            <a:ext cx="2657700" cy="7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ONE_COLUMN_TEXT_1_1_1_1_1">
    <p:bg>
      <p:bgPr>
        <a:gradFill>
          <a:gsLst>
            <a:gs pos="0">
              <a:srgbClr val="8BE3FF"/>
            </a:gs>
            <a:gs pos="100000">
              <a:srgbClr val="ACFFD9"/>
            </a:gs>
          </a:gsLst>
          <a:lin ang="5400700" scaled="0"/>
        </a:gradFill>
      </p:bgPr>
    </p:bg>
    <p:spTree>
      <p:nvGrpSpPr>
        <p:cNvPr id="163" name="Shape 163"/>
        <p:cNvGrpSpPr/>
        <p:nvPr/>
      </p:nvGrpSpPr>
      <p:grpSpPr>
        <a:xfrm>
          <a:off x="0" y="0"/>
          <a:ext cx="0" cy="0"/>
          <a:chOff x="0" y="0"/>
          <a:chExt cx="0" cy="0"/>
        </a:xfrm>
      </p:grpSpPr>
      <p:cxnSp>
        <p:nvCxnSpPr>
          <p:cNvPr id="164" name="Google Shape;164;p35"/>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65" name="Google Shape;165;p3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6" name="Google Shape;166;p35"/>
          <p:cNvSpPr txBox="1"/>
          <p:nvPr>
            <p:ph idx="1" type="body"/>
          </p:nvPr>
        </p:nvSpPr>
        <p:spPr>
          <a:xfrm>
            <a:off x="346500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67" name="Google Shape;167;p35"/>
          <p:cNvSpPr txBox="1"/>
          <p:nvPr>
            <p:ph idx="2" type="title"/>
          </p:nvPr>
        </p:nvSpPr>
        <p:spPr>
          <a:xfrm>
            <a:off x="346499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8" name="Google Shape;168;p35"/>
          <p:cNvSpPr txBox="1"/>
          <p:nvPr>
            <p:ph idx="3" type="body"/>
          </p:nvPr>
        </p:nvSpPr>
        <p:spPr>
          <a:xfrm>
            <a:off x="83522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69" name="Google Shape;169;p35"/>
          <p:cNvSpPr txBox="1"/>
          <p:nvPr>
            <p:ph idx="4" type="title"/>
          </p:nvPr>
        </p:nvSpPr>
        <p:spPr>
          <a:xfrm>
            <a:off x="835213"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0" name="Google Shape;170;p35"/>
          <p:cNvSpPr txBox="1"/>
          <p:nvPr>
            <p:ph idx="5" type="body"/>
          </p:nvPr>
        </p:nvSpPr>
        <p:spPr>
          <a:xfrm>
            <a:off x="6094780"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71" name="Google Shape;171;p35"/>
          <p:cNvSpPr txBox="1"/>
          <p:nvPr>
            <p:ph idx="6" type="title"/>
          </p:nvPr>
        </p:nvSpPr>
        <p:spPr>
          <a:xfrm>
            <a:off x="609477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2" name="Google Shape;172;p35"/>
          <p:cNvSpPr txBox="1"/>
          <p:nvPr>
            <p:ph idx="7" type="body"/>
          </p:nvPr>
        </p:nvSpPr>
        <p:spPr>
          <a:xfrm>
            <a:off x="346500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73" name="Google Shape;173;p35"/>
          <p:cNvSpPr txBox="1"/>
          <p:nvPr>
            <p:ph idx="8" type="title"/>
          </p:nvPr>
        </p:nvSpPr>
        <p:spPr>
          <a:xfrm>
            <a:off x="346499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4" name="Google Shape;174;p35"/>
          <p:cNvSpPr txBox="1"/>
          <p:nvPr>
            <p:ph idx="9" type="body"/>
          </p:nvPr>
        </p:nvSpPr>
        <p:spPr>
          <a:xfrm>
            <a:off x="83522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75" name="Google Shape;175;p35"/>
          <p:cNvSpPr txBox="1"/>
          <p:nvPr>
            <p:ph idx="13" type="title"/>
          </p:nvPr>
        </p:nvSpPr>
        <p:spPr>
          <a:xfrm>
            <a:off x="835213"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6" name="Google Shape;176;p35"/>
          <p:cNvSpPr txBox="1"/>
          <p:nvPr>
            <p:ph idx="14" type="body"/>
          </p:nvPr>
        </p:nvSpPr>
        <p:spPr>
          <a:xfrm>
            <a:off x="6094780"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77" name="Google Shape;177;p35"/>
          <p:cNvSpPr txBox="1"/>
          <p:nvPr>
            <p:ph idx="15" type="title"/>
          </p:nvPr>
        </p:nvSpPr>
        <p:spPr>
          <a:xfrm>
            <a:off x="609477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178" name="Shape 178"/>
        <p:cNvGrpSpPr/>
        <p:nvPr/>
      </p:nvGrpSpPr>
      <p:grpSpPr>
        <a:xfrm>
          <a:off x="0" y="0"/>
          <a:ext cx="0" cy="0"/>
          <a:chOff x="0" y="0"/>
          <a:chExt cx="0" cy="0"/>
        </a:xfrm>
      </p:grpSpPr>
      <p:cxnSp>
        <p:nvCxnSpPr>
          <p:cNvPr id="179" name="Google Shape;179;p3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80" name="Google Shape;180;p3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1" name="Google Shape;181;p36"/>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82" name="Google Shape;182;p36"/>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3" name="Google Shape;183;p36"/>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84" name="Google Shape;184;p36"/>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5" name="Google Shape;185;p36"/>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86" name="Google Shape;186;p36"/>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HEADER_1_1_1">
    <p:bg>
      <p:bgPr>
        <a:solidFill>
          <a:schemeClr val="lt1"/>
        </a:solidFill>
      </p:bgPr>
    </p:bg>
    <p:spTree>
      <p:nvGrpSpPr>
        <p:cNvPr id="187" name="Shape 187"/>
        <p:cNvGrpSpPr/>
        <p:nvPr/>
      </p:nvGrpSpPr>
      <p:grpSpPr>
        <a:xfrm>
          <a:off x="0" y="0"/>
          <a:ext cx="0" cy="0"/>
          <a:chOff x="0" y="0"/>
          <a:chExt cx="0" cy="0"/>
        </a:xfrm>
      </p:grpSpPr>
      <p:sp>
        <p:nvSpPr>
          <p:cNvPr id="188" name="Google Shape;188;p37"/>
          <p:cNvSpPr txBox="1"/>
          <p:nvPr>
            <p:ph type="title"/>
          </p:nvPr>
        </p:nvSpPr>
        <p:spPr>
          <a:xfrm>
            <a:off x="671150" y="-101475"/>
            <a:ext cx="3967500" cy="16719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89" name="Google Shape;189;p37"/>
          <p:cNvSpPr txBox="1"/>
          <p:nvPr>
            <p:ph idx="1" type="subTitle"/>
          </p:nvPr>
        </p:nvSpPr>
        <p:spPr>
          <a:xfrm>
            <a:off x="671150" y="1450900"/>
            <a:ext cx="3742800" cy="15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90" name="Google Shape;190;p37"/>
          <p:cNvSpPr txBox="1"/>
          <p:nvPr/>
        </p:nvSpPr>
        <p:spPr>
          <a:xfrm>
            <a:off x="671150" y="3275775"/>
            <a:ext cx="3387600" cy="70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zh-CN" sz="1100">
                <a:solidFill>
                  <a:schemeClr val="lt2"/>
                </a:solidFill>
                <a:latin typeface="DM Sans"/>
                <a:ea typeface="DM Sans"/>
                <a:cs typeface="DM Sans"/>
                <a:sym typeface="DM Sans"/>
              </a:rPr>
              <a:t>CREDITS: This presentation template was created by </a:t>
            </a:r>
            <a:r>
              <a:rPr b="1" lang="zh-CN" sz="1100">
                <a:solidFill>
                  <a:schemeClr val="lt2"/>
                </a:solidFill>
                <a:uFill>
                  <a:noFill/>
                </a:uFill>
                <a:latin typeface="DM Sans"/>
                <a:ea typeface="DM Sans"/>
                <a:cs typeface="DM Sans"/>
                <a:sym typeface="DM Sans"/>
                <a:hlinkClick r:id="rId2">
                  <a:extLst>
                    <a:ext uri="{A12FA001-AC4F-418D-AE19-62706E023703}">
                      <ahyp:hlinkClr val="tx"/>
                    </a:ext>
                  </a:extLst>
                </a:hlinkClick>
              </a:rPr>
              <a:t>Slidesgo</a:t>
            </a:r>
            <a:r>
              <a:rPr lang="zh-CN" sz="1100">
                <a:solidFill>
                  <a:schemeClr val="lt2"/>
                </a:solidFill>
                <a:latin typeface="DM Sans"/>
                <a:ea typeface="DM Sans"/>
                <a:cs typeface="DM Sans"/>
                <a:sym typeface="DM Sans"/>
              </a:rPr>
              <a:t>, including icons by </a:t>
            </a:r>
            <a:r>
              <a:rPr b="1" lang="zh-CN" sz="1100">
                <a:solidFill>
                  <a:schemeClr val="lt2"/>
                </a:solidFill>
                <a:uFill>
                  <a:noFill/>
                </a:uFill>
                <a:latin typeface="DM Sans"/>
                <a:ea typeface="DM Sans"/>
                <a:cs typeface="DM Sans"/>
                <a:sym typeface="DM Sans"/>
                <a:hlinkClick r:id="rId3">
                  <a:extLst>
                    <a:ext uri="{A12FA001-AC4F-418D-AE19-62706E023703}">
                      <ahyp:hlinkClr val="tx"/>
                    </a:ext>
                  </a:extLst>
                </a:hlinkClick>
              </a:rPr>
              <a:t>Flaticon</a:t>
            </a:r>
            <a:r>
              <a:rPr lang="zh-CN" sz="1100">
                <a:solidFill>
                  <a:schemeClr val="lt2"/>
                </a:solidFill>
                <a:latin typeface="DM Sans"/>
                <a:ea typeface="DM Sans"/>
                <a:cs typeface="DM Sans"/>
                <a:sym typeface="DM Sans"/>
              </a:rPr>
              <a:t>, infographics &amp; images by </a:t>
            </a:r>
            <a:r>
              <a:rPr b="1" lang="zh-CN" sz="1100">
                <a:solidFill>
                  <a:schemeClr val="lt2"/>
                </a:solidFill>
                <a:uFill>
                  <a:noFill/>
                </a:uFill>
                <a:latin typeface="DM Sans"/>
                <a:ea typeface="DM Sans"/>
                <a:cs typeface="DM Sans"/>
                <a:sym typeface="DM Sans"/>
                <a:hlinkClick r:id="rId4">
                  <a:extLst>
                    <a:ext uri="{A12FA001-AC4F-418D-AE19-62706E023703}">
                      <ahyp:hlinkClr val="tx"/>
                    </a:ext>
                  </a:extLst>
                </a:hlinkClick>
              </a:rPr>
              <a:t>Freepik</a:t>
            </a:r>
            <a:r>
              <a:rPr lang="zh-CN" sz="1100">
                <a:solidFill>
                  <a:schemeClr val="lt2"/>
                </a:solidFill>
                <a:latin typeface="DM Sans"/>
                <a:ea typeface="DM Sans"/>
                <a:cs typeface="DM Sans"/>
                <a:sym typeface="DM Sans"/>
              </a:rPr>
              <a:t> and illustrations by </a:t>
            </a:r>
            <a:r>
              <a:rPr lang="zh-C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b="1" sz="1100">
              <a:solidFill>
                <a:schemeClr val="lt2"/>
              </a:solidFill>
              <a:latin typeface="DM Sans"/>
              <a:ea typeface="DM Sans"/>
              <a:cs typeface="DM Sans"/>
              <a:sym typeface="DM San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bg>
      <p:bgPr>
        <a:gradFill>
          <a:gsLst>
            <a:gs pos="0">
              <a:srgbClr val="8BE3FF"/>
            </a:gs>
            <a:gs pos="100000">
              <a:srgbClr val="ACFFD9"/>
            </a:gs>
          </a:gsLst>
          <a:lin ang="5400700" scaled="0"/>
        </a:gradFill>
      </p:bgPr>
    </p:bg>
    <p:spTree>
      <p:nvGrpSpPr>
        <p:cNvPr id="191" name="Shape 191"/>
        <p:cNvGrpSpPr/>
        <p:nvPr/>
      </p:nvGrpSpPr>
      <p:grpSpPr>
        <a:xfrm>
          <a:off x="0" y="0"/>
          <a:ext cx="0" cy="0"/>
          <a:chOff x="0" y="0"/>
          <a:chExt cx="0" cy="0"/>
        </a:xfrm>
      </p:grpSpPr>
      <p:sp>
        <p:nvSpPr>
          <p:cNvPr id="192" name="Google Shape;192;p38"/>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cxnSp>
        <p:nvCxnSpPr>
          <p:cNvPr id="193" name="Google Shape;193;p38"/>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194" name="Google Shape;194;p38"/>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theme" Target="../theme/theme3.xml"/><Relationship Id="rId25" Type="http://schemas.openxmlformats.org/officeDocument/2006/relationships/slideLayout" Target="../slideLayouts/slideLayout36.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indent="-317500" lvl="1" marL="914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indent="-317500" lvl="2" marL="1371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indent="-317500" lvl="3" marL="18288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indent="-317500" lvl="4" marL="22860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indent="-317500" lvl="5" marL="27432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indent="-317500" lvl="6" marL="3200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indent="-317500" lvl="7" marL="3657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indent="-317500" lvl="8" marL="41148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9"/>
          <p:cNvSpPr/>
          <p:nvPr/>
        </p:nvSpPr>
        <p:spPr>
          <a:xfrm rot="-7509504">
            <a:off x="5455916" y="207622"/>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9"/>
          <p:cNvSpPr txBox="1"/>
          <p:nvPr>
            <p:ph type="ctrTitle"/>
          </p:nvPr>
        </p:nvSpPr>
        <p:spPr>
          <a:xfrm>
            <a:off x="4696500" y="1088775"/>
            <a:ext cx="5643300" cy="102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zh-CN" sz="2400">
                <a:solidFill>
                  <a:schemeClr val="lt2"/>
                </a:solidFill>
                <a:latin typeface="Arial"/>
                <a:ea typeface="Arial"/>
                <a:cs typeface="Arial"/>
                <a:sym typeface="Arial"/>
              </a:rPr>
              <a:t>BlockChain</a:t>
            </a:r>
            <a:r>
              <a:rPr b="1" lang="zh-CN" sz="2400">
                <a:solidFill>
                  <a:schemeClr val="lt2"/>
                </a:solidFill>
                <a:latin typeface="Arial"/>
                <a:ea typeface="Arial"/>
                <a:cs typeface="Arial"/>
                <a:sym typeface="Arial"/>
              </a:rPr>
              <a:t> D</a:t>
            </a:r>
            <a:r>
              <a:rPr b="1" lang="zh-CN" sz="2400">
                <a:solidFill>
                  <a:schemeClr val="lt2"/>
                </a:solidFill>
                <a:latin typeface="Arial"/>
                <a:ea typeface="Arial"/>
                <a:cs typeface="Arial"/>
                <a:sym typeface="Arial"/>
              </a:rPr>
              <a:t>ecentraliszed</a:t>
            </a:r>
            <a:r>
              <a:rPr b="1" lang="zh-CN" sz="2400">
                <a:solidFill>
                  <a:schemeClr val="lt2"/>
                </a:solidFill>
                <a:latin typeface="Arial"/>
                <a:ea typeface="Arial"/>
                <a:cs typeface="Arial"/>
                <a:sym typeface="Arial"/>
              </a:rPr>
              <a:t> S</a:t>
            </a:r>
            <a:r>
              <a:rPr b="1" lang="zh-CN" sz="2400">
                <a:solidFill>
                  <a:schemeClr val="lt2"/>
                </a:solidFill>
                <a:latin typeface="Arial"/>
                <a:ea typeface="Arial"/>
                <a:cs typeface="Arial"/>
                <a:sym typeface="Arial"/>
              </a:rPr>
              <a:t>tock ExchangeApplication：DEX</a:t>
            </a:r>
            <a:endParaRPr b="1" sz="2400">
              <a:solidFill>
                <a:schemeClr val="lt2"/>
              </a:solidFill>
              <a:latin typeface="Arial"/>
              <a:ea typeface="Arial"/>
              <a:cs typeface="Arial"/>
              <a:sym typeface="Arial"/>
            </a:endParaRPr>
          </a:p>
        </p:txBody>
      </p:sp>
      <p:sp>
        <p:nvSpPr>
          <p:cNvPr id="201" name="Google Shape;201;p39"/>
          <p:cNvSpPr txBox="1"/>
          <p:nvPr>
            <p:ph idx="1" type="subTitle"/>
          </p:nvPr>
        </p:nvSpPr>
        <p:spPr>
          <a:xfrm>
            <a:off x="4648650" y="2376475"/>
            <a:ext cx="3876300" cy="20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solidFill>
                  <a:schemeClr val="lt2"/>
                </a:solidFill>
                <a:latin typeface="Arial"/>
                <a:ea typeface="Arial"/>
                <a:cs typeface="Arial"/>
                <a:sym typeface="Arial"/>
              </a:rPr>
              <a:t>Project Group 27</a:t>
            </a:r>
            <a:endParaRPr b="1">
              <a:solidFill>
                <a:schemeClr val="lt2"/>
              </a:solidFill>
              <a:latin typeface="Arial"/>
              <a:ea typeface="Arial"/>
              <a:cs typeface="Arial"/>
              <a:sym typeface="Arial"/>
            </a:endParaRPr>
          </a:p>
          <a:p>
            <a:pPr indent="0" lvl="0" marL="0" rtl="0" algn="l">
              <a:spcBef>
                <a:spcPts val="0"/>
              </a:spcBef>
              <a:spcAft>
                <a:spcPts val="0"/>
              </a:spcAft>
              <a:buNone/>
            </a:pPr>
            <a:r>
              <a:rPr b="1" lang="zh-CN">
                <a:solidFill>
                  <a:schemeClr val="lt2"/>
                </a:solidFill>
                <a:latin typeface="Arial"/>
                <a:ea typeface="Arial"/>
                <a:cs typeface="Arial"/>
                <a:sym typeface="Arial"/>
              </a:rPr>
              <a:t>Yiming Ge (z5341323)</a:t>
            </a:r>
            <a:endParaRPr b="1">
              <a:solidFill>
                <a:schemeClr val="lt2"/>
              </a:solidFill>
              <a:latin typeface="Arial"/>
              <a:ea typeface="Arial"/>
              <a:cs typeface="Arial"/>
              <a:sym typeface="Arial"/>
            </a:endParaRPr>
          </a:p>
          <a:p>
            <a:pPr indent="0" lvl="0" marL="0" rtl="0" algn="l">
              <a:spcBef>
                <a:spcPts val="0"/>
              </a:spcBef>
              <a:spcAft>
                <a:spcPts val="0"/>
              </a:spcAft>
              <a:buNone/>
            </a:pPr>
            <a:r>
              <a:rPr b="1" lang="zh-CN">
                <a:solidFill>
                  <a:schemeClr val="lt2"/>
                </a:solidFill>
                <a:latin typeface="Arial"/>
                <a:ea typeface="Arial"/>
                <a:cs typeface="Arial"/>
                <a:sym typeface="Arial"/>
              </a:rPr>
              <a:t>Haohua Fang（z5338678）</a:t>
            </a:r>
            <a:endParaRPr b="1">
              <a:solidFill>
                <a:schemeClr val="lt2"/>
              </a:solidFill>
              <a:latin typeface="Arial"/>
              <a:ea typeface="Arial"/>
              <a:cs typeface="Arial"/>
              <a:sym typeface="Arial"/>
            </a:endParaRPr>
          </a:p>
          <a:p>
            <a:pPr indent="0" lvl="0" marL="0" rtl="0" algn="l">
              <a:spcBef>
                <a:spcPts val="0"/>
              </a:spcBef>
              <a:spcAft>
                <a:spcPts val="0"/>
              </a:spcAft>
              <a:buNone/>
            </a:pPr>
            <a:r>
              <a:rPr b="1" lang="zh-CN">
                <a:solidFill>
                  <a:schemeClr val="lt2"/>
                </a:solidFill>
                <a:latin typeface="Arial"/>
                <a:ea typeface="Arial"/>
                <a:cs typeface="Arial"/>
                <a:sym typeface="Arial"/>
              </a:rPr>
              <a:t>Dongfei Fan (z5211565)</a:t>
            </a:r>
            <a:endParaRPr b="1">
              <a:solidFill>
                <a:schemeClr val="lt2"/>
              </a:solidFill>
              <a:latin typeface="Arial"/>
              <a:ea typeface="Arial"/>
              <a:cs typeface="Arial"/>
              <a:sym typeface="Arial"/>
            </a:endParaRPr>
          </a:p>
          <a:p>
            <a:pPr indent="0" lvl="0" marL="0" rtl="0" algn="l">
              <a:spcBef>
                <a:spcPts val="0"/>
              </a:spcBef>
              <a:spcAft>
                <a:spcPts val="0"/>
              </a:spcAft>
              <a:buNone/>
            </a:pPr>
            <a:r>
              <a:rPr b="1" lang="zh-CN">
                <a:solidFill>
                  <a:schemeClr val="lt2"/>
                </a:solidFill>
                <a:latin typeface="Arial"/>
                <a:ea typeface="Arial"/>
                <a:cs typeface="Arial"/>
                <a:sym typeface="Arial"/>
              </a:rPr>
              <a:t>Faith Ko (z5437801)</a:t>
            </a:r>
            <a:endParaRPr b="1">
              <a:solidFill>
                <a:schemeClr val="lt2"/>
              </a:solidFill>
              <a:latin typeface="Arial"/>
              <a:ea typeface="Arial"/>
              <a:cs typeface="Arial"/>
              <a:sym typeface="Arial"/>
            </a:endParaRPr>
          </a:p>
        </p:txBody>
      </p:sp>
      <p:grpSp>
        <p:nvGrpSpPr>
          <p:cNvPr id="202" name="Google Shape;202;p39"/>
          <p:cNvGrpSpPr/>
          <p:nvPr/>
        </p:nvGrpSpPr>
        <p:grpSpPr>
          <a:xfrm>
            <a:off x="196269" y="-35131"/>
            <a:ext cx="4117010" cy="5284424"/>
            <a:chOff x="196269" y="-35131"/>
            <a:chExt cx="4117010" cy="5284424"/>
          </a:xfrm>
        </p:grpSpPr>
        <p:grpSp>
          <p:nvGrpSpPr>
            <p:cNvPr id="203" name="Google Shape;203;p39"/>
            <p:cNvGrpSpPr/>
            <p:nvPr/>
          </p:nvGrpSpPr>
          <p:grpSpPr>
            <a:xfrm>
              <a:off x="196269" y="-35131"/>
              <a:ext cx="4117010" cy="4393434"/>
              <a:chOff x="43869" y="-35131"/>
              <a:chExt cx="4117010" cy="4393434"/>
            </a:xfrm>
          </p:grpSpPr>
          <p:sp>
            <p:nvSpPr>
              <p:cNvPr id="204" name="Google Shape;204;p39"/>
              <p:cNvSpPr/>
              <p:nvPr/>
            </p:nvSpPr>
            <p:spPr>
              <a:xfrm>
                <a:off x="3778000" y="1055743"/>
                <a:ext cx="227152" cy="225698"/>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39"/>
              <p:cNvGrpSpPr/>
              <p:nvPr/>
            </p:nvGrpSpPr>
            <p:grpSpPr>
              <a:xfrm>
                <a:off x="43869" y="-35131"/>
                <a:ext cx="4117010" cy="4393434"/>
                <a:chOff x="-6861500" y="-774675"/>
                <a:chExt cx="4221275" cy="4504700"/>
              </a:xfrm>
            </p:grpSpPr>
            <p:sp>
              <p:nvSpPr>
                <p:cNvPr id="206" name="Google Shape;206;p39"/>
                <p:cNvSpPr/>
                <p:nvPr/>
              </p:nvSpPr>
              <p:spPr>
                <a:xfrm>
                  <a:off x="-5567850" y="2977775"/>
                  <a:ext cx="2509100" cy="191100"/>
                </a:xfrm>
                <a:custGeom>
                  <a:rect b="b" l="l" r="r" t="t"/>
                  <a:pathLst>
                    <a:path extrusionOk="0" h="7644" w="100364">
                      <a:moveTo>
                        <a:pt x="7924" y="0"/>
                      </a:moveTo>
                      <a:lnTo>
                        <a:pt x="1" y="7643"/>
                      </a:lnTo>
                      <a:lnTo>
                        <a:pt x="100364" y="7643"/>
                      </a:lnTo>
                      <a:lnTo>
                        <a:pt x="924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9"/>
                <p:cNvSpPr/>
                <p:nvPr/>
              </p:nvSpPr>
              <p:spPr>
                <a:xfrm>
                  <a:off x="-5576575" y="2971225"/>
                  <a:ext cx="2526575" cy="204150"/>
                </a:xfrm>
                <a:custGeom>
                  <a:rect b="b" l="l" r="r" t="t"/>
                  <a:pathLst>
                    <a:path extrusionOk="0" h="8166" w="101063">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9"/>
                <p:cNvSpPr/>
                <p:nvPr/>
              </p:nvSpPr>
              <p:spPr>
                <a:xfrm>
                  <a:off x="-5367125" y="2980250"/>
                  <a:ext cx="2029575" cy="142450"/>
                </a:xfrm>
                <a:custGeom>
                  <a:rect b="b" l="l" r="r" t="t"/>
                  <a:pathLst>
                    <a:path extrusionOk="0" h="5698" w="81183">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9"/>
                <p:cNvSpPr/>
                <p:nvPr/>
              </p:nvSpPr>
              <p:spPr>
                <a:xfrm>
                  <a:off x="-5567850" y="3168850"/>
                  <a:ext cx="2509100" cy="177150"/>
                </a:xfrm>
                <a:custGeom>
                  <a:rect b="b" l="l" r="r" t="t"/>
                  <a:pathLst>
                    <a:path extrusionOk="0" h="7086" w="100364">
                      <a:moveTo>
                        <a:pt x="1" y="0"/>
                      </a:moveTo>
                      <a:lnTo>
                        <a:pt x="1" y="7085"/>
                      </a:lnTo>
                      <a:lnTo>
                        <a:pt x="100364" y="7085"/>
                      </a:lnTo>
                      <a:lnTo>
                        <a:pt x="10036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9"/>
                <p:cNvSpPr/>
                <p:nvPr/>
              </p:nvSpPr>
              <p:spPr>
                <a:xfrm>
                  <a:off x="-5574350" y="3162350"/>
                  <a:ext cx="2522125" cy="190150"/>
                </a:xfrm>
                <a:custGeom>
                  <a:rect b="b" l="l" r="r" t="t"/>
                  <a:pathLst>
                    <a:path extrusionOk="0" h="7606" w="100885">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9"/>
                <p:cNvSpPr/>
                <p:nvPr/>
              </p:nvSpPr>
              <p:spPr>
                <a:xfrm>
                  <a:off x="-5745350" y="3345975"/>
                  <a:ext cx="2864125" cy="191100"/>
                </a:xfrm>
                <a:custGeom>
                  <a:rect b="b" l="l" r="r" t="t"/>
                  <a:pathLst>
                    <a:path extrusionOk="0" h="7644" w="114565">
                      <a:moveTo>
                        <a:pt x="7101" y="0"/>
                      </a:moveTo>
                      <a:lnTo>
                        <a:pt x="0" y="7644"/>
                      </a:lnTo>
                      <a:lnTo>
                        <a:pt x="114565" y="7644"/>
                      </a:lnTo>
                      <a:lnTo>
                        <a:pt x="1074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9"/>
                <p:cNvSpPr/>
                <p:nvPr/>
              </p:nvSpPr>
              <p:spPr>
                <a:xfrm>
                  <a:off x="-5753975" y="3339475"/>
                  <a:ext cx="2881375" cy="204100"/>
                </a:xfrm>
                <a:custGeom>
                  <a:rect b="b" l="l" r="r" t="t"/>
                  <a:pathLst>
                    <a:path extrusionOk="0" h="8164" w="115255">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9"/>
                <p:cNvSpPr/>
                <p:nvPr/>
              </p:nvSpPr>
              <p:spPr>
                <a:xfrm>
                  <a:off x="-5744850" y="3537050"/>
                  <a:ext cx="2863125" cy="186475"/>
                </a:xfrm>
                <a:custGeom>
                  <a:rect b="b" l="l" r="r" t="t"/>
                  <a:pathLst>
                    <a:path extrusionOk="0" h="7459" w="114525">
                      <a:moveTo>
                        <a:pt x="1" y="1"/>
                      </a:moveTo>
                      <a:lnTo>
                        <a:pt x="1" y="7459"/>
                      </a:lnTo>
                      <a:lnTo>
                        <a:pt x="114524" y="7459"/>
                      </a:lnTo>
                      <a:lnTo>
                        <a:pt x="1145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9"/>
                <p:cNvSpPr/>
                <p:nvPr/>
              </p:nvSpPr>
              <p:spPr>
                <a:xfrm>
                  <a:off x="-5751350" y="3530550"/>
                  <a:ext cx="2876125" cy="199475"/>
                </a:xfrm>
                <a:custGeom>
                  <a:rect b="b" l="l" r="r" t="t"/>
                  <a:pathLst>
                    <a:path extrusionOk="0" h="7979" w="115045">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p:nvPr/>
              </p:nvSpPr>
              <p:spPr>
                <a:xfrm>
                  <a:off x="-4347575" y="-413325"/>
                  <a:ext cx="466400" cy="1692575"/>
                </a:xfrm>
                <a:custGeom>
                  <a:rect b="b" l="l" r="r" t="t"/>
                  <a:pathLst>
                    <a:path extrusionOk="0" h="67703" w="18656">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9"/>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9"/>
                <p:cNvSpPr/>
                <p:nvPr/>
              </p:nvSpPr>
              <p:spPr>
                <a:xfrm>
                  <a:off x="-6823850" y="1135200"/>
                  <a:ext cx="2414425" cy="330175"/>
                </a:xfrm>
                <a:custGeom>
                  <a:rect b="b" l="l" r="r" t="t"/>
                  <a:pathLst>
                    <a:path extrusionOk="0" h="13207" w="96577">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9"/>
                <p:cNvSpPr/>
                <p:nvPr/>
              </p:nvSpPr>
              <p:spPr>
                <a:xfrm>
                  <a:off x="-5009350" y="-730475"/>
                  <a:ext cx="330175" cy="1698300"/>
                </a:xfrm>
                <a:custGeom>
                  <a:rect b="b" l="l" r="r" t="t"/>
                  <a:pathLst>
                    <a:path extrusionOk="0" h="67932" w="13207">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9"/>
                <p:cNvSpPr/>
                <p:nvPr/>
              </p:nvSpPr>
              <p:spPr>
                <a:xfrm>
                  <a:off x="-3352000" y="-327750"/>
                  <a:ext cx="323675" cy="927275"/>
                </a:xfrm>
                <a:custGeom>
                  <a:rect b="b" l="l" r="r" t="t"/>
                  <a:pathLst>
                    <a:path extrusionOk="0" h="37091" w="12947">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9"/>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9"/>
                <p:cNvSpPr/>
                <p:nvPr/>
              </p:nvSpPr>
              <p:spPr>
                <a:xfrm>
                  <a:off x="-6721550" y="603225"/>
                  <a:ext cx="910525" cy="309700"/>
                </a:xfrm>
                <a:custGeom>
                  <a:rect b="b" l="l" r="r" t="t"/>
                  <a:pathLst>
                    <a:path extrusionOk="0" h="12388" w="36421">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9"/>
                <p:cNvSpPr/>
                <p:nvPr/>
              </p:nvSpPr>
              <p:spPr>
                <a:xfrm>
                  <a:off x="-6138425" y="2512600"/>
                  <a:ext cx="681750" cy="569200"/>
                </a:xfrm>
                <a:custGeom>
                  <a:rect b="b" l="l" r="r" t="t"/>
                  <a:pathLst>
                    <a:path extrusionOk="0" h="22768" w="2727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9"/>
                <p:cNvSpPr/>
                <p:nvPr/>
              </p:nvSpPr>
              <p:spPr>
                <a:xfrm>
                  <a:off x="-3556625" y="2553500"/>
                  <a:ext cx="865900" cy="405525"/>
                </a:xfrm>
                <a:custGeom>
                  <a:rect b="b" l="l" r="r" t="t"/>
                  <a:pathLst>
                    <a:path extrusionOk="0" h="16221" w="34636">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9"/>
                <p:cNvSpPr/>
                <p:nvPr/>
              </p:nvSpPr>
              <p:spPr>
                <a:xfrm>
                  <a:off x="-3919200"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9"/>
                <p:cNvSpPr/>
                <p:nvPr/>
              </p:nvSpPr>
              <p:spPr>
                <a:xfrm>
                  <a:off x="-3926225" y="-449025"/>
                  <a:ext cx="74225" cy="71400"/>
                </a:xfrm>
                <a:custGeom>
                  <a:rect b="b" l="l" r="r" t="t"/>
                  <a:pathLst>
                    <a:path extrusionOk="0" h="2856" w="2969">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9"/>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9"/>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9"/>
                <p:cNvSpPr/>
                <p:nvPr/>
              </p:nvSpPr>
              <p:spPr>
                <a:xfrm>
                  <a:off x="-4778350" y="-768150"/>
                  <a:ext cx="60675" cy="58400"/>
                </a:xfrm>
                <a:custGeom>
                  <a:rect b="b" l="l" r="r" t="t"/>
                  <a:pathLst>
                    <a:path extrusionOk="0" h="2336" w="2427">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9"/>
                <p:cNvSpPr/>
                <p:nvPr/>
              </p:nvSpPr>
              <p:spPr>
                <a:xfrm>
                  <a:off x="-4785375" y="-774675"/>
                  <a:ext cx="74225" cy="71425"/>
                </a:xfrm>
                <a:custGeom>
                  <a:rect b="b" l="l" r="r" t="t"/>
                  <a:pathLst>
                    <a:path extrusionOk="0" h="2857" w="2969">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9"/>
                <p:cNvSpPr/>
                <p:nvPr/>
              </p:nvSpPr>
              <p:spPr>
                <a:xfrm>
                  <a:off x="-5627475" y="-498225"/>
                  <a:ext cx="60700" cy="58425"/>
                </a:xfrm>
                <a:custGeom>
                  <a:rect b="b" l="l" r="r" t="t"/>
                  <a:pathLst>
                    <a:path extrusionOk="0" h="2337" w="2428">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9"/>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9"/>
                <p:cNvSpPr/>
                <p:nvPr/>
              </p:nvSpPr>
              <p:spPr>
                <a:xfrm>
                  <a:off x="-6753025" y="580550"/>
                  <a:ext cx="60675" cy="58375"/>
                </a:xfrm>
                <a:custGeom>
                  <a:rect b="b" l="l" r="r" t="t"/>
                  <a:pathLst>
                    <a:path extrusionOk="0" h="2335" w="2427">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9"/>
                <p:cNvSpPr/>
                <p:nvPr/>
              </p:nvSpPr>
              <p:spPr>
                <a:xfrm>
                  <a:off x="-6760050" y="574025"/>
                  <a:ext cx="74225" cy="71425"/>
                </a:xfrm>
                <a:custGeom>
                  <a:rect b="b" l="l" r="r" t="t"/>
                  <a:pathLst>
                    <a:path extrusionOk="0" h="2857" w="2969">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9"/>
                <p:cNvSpPr/>
                <p:nvPr/>
              </p:nvSpPr>
              <p:spPr>
                <a:xfrm>
                  <a:off x="-6854475" y="1111650"/>
                  <a:ext cx="60675" cy="58400"/>
                </a:xfrm>
                <a:custGeom>
                  <a:rect b="b" l="l" r="r" t="t"/>
                  <a:pathLst>
                    <a:path extrusionOk="0" h="2336" w="2427">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9"/>
                <p:cNvSpPr/>
                <p:nvPr/>
              </p:nvSpPr>
              <p:spPr>
                <a:xfrm>
                  <a:off x="-6861500" y="1105125"/>
                  <a:ext cx="74250" cy="71425"/>
                </a:xfrm>
                <a:custGeom>
                  <a:rect b="b" l="l" r="r" t="t"/>
                  <a:pathLst>
                    <a:path extrusionOk="0" h="2857" w="297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9"/>
                <p:cNvSpPr/>
                <p:nvPr/>
              </p:nvSpPr>
              <p:spPr>
                <a:xfrm>
                  <a:off x="-6167350" y="3040500"/>
                  <a:ext cx="60675" cy="58400"/>
                </a:xfrm>
                <a:custGeom>
                  <a:rect b="b" l="l" r="r" t="t"/>
                  <a:pathLst>
                    <a:path extrusionOk="0" h="2336" w="2427">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9"/>
                <p:cNvSpPr/>
                <p:nvPr/>
              </p:nvSpPr>
              <p:spPr>
                <a:xfrm>
                  <a:off x="-6174375" y="3034000"/>
                  <a:ext cx="74225" cy="71425"/>
                </a:xfrm>
                <a:custGeom>
                  <a:rect b="b" l="l" r="r" t="t"/>
                  <a:pathLst>
                    <a:path extrusionOk="0" h="2857" w="2969">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9"/>
                <p:cNvSpPr/>
                <p:nvPr/>
              </p:nvSpPr>
              <p:spPr>
                <a:xfrm>
                  <a:off x="-2707425" y="2917525"/>
                  <a:ext cx="60700" cy="58400"/>
                </a:xfrm>
                <a:custGeom>
                  <a:rect b="b" l="l" r="r" t="t"/>
                  <a:pathLst>
                    <a:path extrusionOk="0" h="2336" w="2428">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9"/>
                <p:cNvSpPr/>
                <p:nvPr/>
              </p:nvSpPr>
              <p:spPr>
                <a:xfrm>
                  <a:off x="-2714450" y="2911025"/>
                  <a:ext cx="74225" cy="71400"/>
                </a:xfrm>
                <a:custGeom>
                  <a:rect b="b" l="l" r="r" t="t"/>
                  <a:pathLst>
                    <a:path extrusionOk="0" h="2856" w="2969">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9"/>
                <p:cNvSpPr/>
                <p:nvPr/>
              </p:nvSpPr>
              <p:spPr>
                <a:xfrm>
                  <a:off x="-3040900" y="-351250"/>
                  <a:ext cx="60700" cy="58400"/>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9"/>
                <p:cNvSpPr/>
                <p:nvPr/>
              </p:nvSpPr>
              <p:spPr>
                <a:xfrm>
                  <a:off x="-3047925" y="-357750"/>
                  <a:ext cx="74225" cy="71450"/>
                </a:xfrm>
                <a:custGeom>
                  <a:rect b="b" l="l" r="r" t="t"/>
                  <a:pathLst>
                    <a:path extrusionOk="0" h="2858" w="2969">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9"/>
                <p:cNvSpPr/>
                <p:nvPr/>
              </p:nvSpPr>
              <p:spPr>
                <a:xfrm>
                  <a:off x="-4837450" y="2516525"/>
                  <a:ext cx="992800" cy="523425"/>
                </a:xfrm>
                <a:custGeom>
                  <a:rect b="b" l="l" r="r" t="t"/>
                  <a:pathLst>
                    <a:path extrusionOk="0" h="20937" w="39712">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9"/>
                <p:cNvSpPr/>
                <p:nvPr/>
              </p:nvSpPr>
              <p:spPr>
                <a:xfrm>
                  <a:off x="-4845950" y="2510025"/>
                  <a:ext cx="1009825" cy="536425"/>
                </a:xfrm>
                <a:custGeom>
                  <a:rect b="b" l="l" r="r" t="t"/>
                  <a:pathLst>
                    <a:path extrusionOk="0" h="21457" w="40393">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9"/>
                <p:cNvSpPr/>
                <p:nvPr/>
              </p:nvSpPr>
              <p:spPr>
                <a:xfrm>
                  <a:off x="-4769800" y="2248925"/>
                  <a:ext cx="857475" cy="431675"/>
                </a:xfrm>
                <a:custGeom>
                  <a:rect b="b" l="l" r="r" t="t"/>
                  <a:pathLst>
                    <a:path extrusionOk="0" h="17267" w="34299">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9"/>
                <p:cNvSpPr/>
                <p:nvPr/>
              </p:nvSpPr>
              <p:spPr>
                <a:xfrm>
                  <a:off x="-5875675" y="342950"/>
                  <a:ext cx="3069250" cy="2253650"/>
                </a:xfrm>
                <a:custGeom>
                  <a:rect b="b" l="l" r="r" t="t"/>
                  <a:pathLst>
                    <a:path extrusionOk="0" h="90146" w="12277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9"/>
                <p:cNvSpPr/>
                <p:nvPr/>
              </p:nvSpPr>
              <p:spPr>
                <a:xfrm>
                  <a:off x="-5882175" y="336425"/>
                  <a:ext cx="3082275" cy="2266675"/>
                </a:xfrm>
                <a:custGeom>
                  <a:rect b="b" l="l" r="r" t="t"/>
                  <a:pathLst>
                    <a:path extrusionOk="0" h="90667" w="123291">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9"/>
                <p:cNvSpPr/>
                <p:nvPr/>
              </p:nvSpPr>
              <p:spPr>
                <a:xfrm>
                  <a:off x="-5875675" y="2246300"/>
                  <a:ext cx="3069250" cy="350300"/>
                </a:xfrm>
                <a:custGeom>
                  <a:rect b="b" l="l" r="r" t="t"/>
                  <a:pathLst>
                    <a:path extrusionOk="0" h="14012" w="12277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9"/>
                <p:cNvSpPr/>
                <p:nvPr/>
              </p:nvSpPr>
              <p:spPr>
                <a:xfrm>
                  <a:off x="-5882175" y="2239775"/>
                  <a:ext cx="3082275" cy="363325"/>
                </a:xfrm>
                <a:custGeom>
                  <a:rect b="b" l="l" r="r" t="t"/>
                  <a:pathLst>
                    <a:path extrusionOk="0" h="14533" w="123291">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9"/>
                <p:cNvSpPr/>
                <p:nvPr/>
              </p:nvSpPr>
              <p:spPr>
                <a:xfrm>
                  <a:off x="-5721300" y="483125"/>
                  <a:ext cx="2760500" cy="1592250"/>
                </a:xfrm>
                <a:custGeom>
                  <a:rect b="b" l="l" r="r" t="t"/>
                  <a:pathLst>
                    <a:path extrusionOk="0" h="63690" w="110420">
                      <a:moveTo>
                        <a:pt x="1" y="1"/>
                      </a:moveTo>
                      <a:lnTo>
                        <a:pt x="1" y="63689"/>
                      </a:lnTo>
                      <a:lnTo>
                        <a:pt x="110419" y="63689"/>
                      </a:lnTo>
                      <a:lnTo>
                        <a:pt x="110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9"/>
                <p:cNvSpPr/>
                <p:nvPr/>
              </p:nvSpPr>
              <p:spPr>
                <a:xfrm>
                  <a:off x="-4397650" y="2421425"/>
                  <a:ext cx="113200" cy="110875"/>
                </a:xfrm>
                <a:custGeom>
                  <a:rect b="b" l="l" r="r" t="t"/>
                  <a:pathLst>
                    <a:path extrusionOk="0" h="4435" w="4528">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9"/>
                <p:cNvSpPr/>
                <p:nvPr/>
              </p:nvSpPr>
              <p:spPr>
                <a:xfrm>
                  <a:off x="-4404175" y="2414950"/>
                  <a:ext cx="126250" cy="123850"/>
                </a:xfrm>
                <a:custGeom>
                  <a:rect b="b" l="l" r="r" t="t"/>
                  <a:pathLst>
                    <a:path extrusionOk="0" h="4954" w="505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4837450" y="3039925"/>
                  <a:ext cx="993025" cy="45375"/>
                </a:xfrm>
                <a:custGeom>
                  <a:rect b="b" l="l" r="r" t="t"/>
                  <a:pathLst>
                    <a:path extrusionOk="0" h="1815" w="39721">
                      <a:moveTo>
                        <a:pt x="0" y="0"/>
                      </a:moveTo>
                      <a:lnTo>
                        <a:pt x="0" y="1814"/>
                      </a:lnTo>
                      <a:lnTo>
                        <a:pt x="39720" y="1814"/>
                      </a:lnTo>
                      <a:lnTo>
                        <a:pt x="397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9"/>
                <p:cNvSpPr/>
                <p:nvPr/>
              </p:nvSpPr>
              <p:spPr>
                <a:xfrm>
                  <a:off x="-4843950" y="3033400"/>
                  <a:ext cx="1006025" cy="58400"/>
                </a:xfrm>
                <a:custGeom>
                  <a:rect b="b" l="l" r="r" t="t"/>
                  <a:pathLst>
                    <a:path extrusionOk="0" h="2336" w="40241">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9"/>
                <p:cNvSpPr/>
                <p:nvPr/>
              </p:nvSpPr>
              <p:spPr>
                <a:xfrm>
                  <a:off x="-5245425" y="400600"/>
                  <a:ext cx="908650" cy="1986150"/>
                </a:xfrm>
                <a:custGeom>
                  <a:rect b="b" l="l" r="r" t="t"/>
                  <a:pathLst>
                    <a:path extrusionOk="0" h="79446" w="36346">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9"/>
                <p:cNvSpPr/>
                <p:nvPr/>
              </p:nvSpPr>
              <p:spPr>
                <a:xfrm>
                  <a:off x="-5252000" y="394100"/>
                  <a:ext cx="921750" cy="1999150"/>
                </a:xfrm>
                <a:custGeom>
                  <a:rect b="b" l="l" r="r" t="t"/>
                  <a:pathLst>
                    <a:path extrusionOk="0" h="79966" w="3687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9"/>
                <p:cNvSpPr/>
                <p:nvPr/>
              </p:nvSpPr>
              <p:spPr>
                <a:xfrm>
                  <a:off x="-4336800" y="400600"/>
                  <a:ext cx="908650" cy="1986150"/>
                </a:xfrm>
                <a:custGeom>
                  <a:rect b="b" l="l" r="r" t="t"/>
                  <a:pathLst>
                    <a:path extrusionOk="0" h="79446" w="36346">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9"/>
                <p:cNvSpPr/>
                <p:nvPr/>
              </p:nvSpPr>
              <p:spPr>
                <a:xfrm>
                  <a:off x="-4343325" y="394100"/>
                  <a:ext cx="921750" cy="1999150"/>
                </a:xfrm>
                <a:custGeom>
                  <a:rect b="b" l="l" r="r" t="t"/>
                  <a:pathLst>
                    <a:path extrusionOk="0" h="79966" w="3687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9"/>
                <p:cNvSpPr/>
                <p:nvPr/>
              </p:nvSpPr>
              <p:spPr>
                <a:xfrm>
                  <a:off x="-5178775" y="480375"/>
                  <a:ext cx="1684000" cy="1826600"/>
                </a:xfrm>
                <a:custGeom>
                  <a:rect b="b" l="l" r="r" t="t"/>
                  <a:pathLst>
                    <a:path extrusionOk="0" h="73064" w="6736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9"/>
                <p:cNvSpPr/>
                <p:nvPr/>
              </p:nvSpPr>
              <p:spPr>
                <a:xfrm>
                  <a:off x="-5185350" y="473850"/>
                  <a:ext cx="1697125" cy="1839650"/>
                </a:xfrm>
                <a:custGeom>
                  <a:rect b="b" l="l" r="r" t="t"/>
                  <a:pathLst>
                    <a:path extrusionOk="0" h="73586" w="67885">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9"/>
                <p:cNvSpPr/>
                <p:nvPr/>
              </p:nvSpPr>
              <p:spPr>
                <a:xfrm>
                  <a:off x="-4336800" y="480375"/>
                  <a:ext cx="842025" cy="1826600"/>
                </a:xfrm>
                <a:custGeom>
                  <a:rect b="b" l="l" r="r" t="t"/>
                  <a:pathLst>
                    <a:path extrusionOk="0" h="73064" w="33681">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9"/>
                <p:cNvSpPr/>
                <p:nvPr/>
              </p:nvSpPr>
              <p:spPr>
                <a:xfrm>
                  <a:off x="-4343325" y="473825"/>
                  <a:ext cx="855100" cy="1839675"/>
                </a:xfrm>
                <a:custGeom>
                  <a:rect b="b" l="l" r="r" t="t"/>
                  <a:pathLst>
                    <a:path extrusionOk="0" h="73587" w="34204">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9"/>
                <p:cNvSpPr/>
                <p:nvPr/>
              </p:nvSpPr>
              <p:spPr>
                <a:xfrm>
                  <a:off x="-5885150" y="1423975"/>
                  <a:ext cx="3088200" cy="199900"/>
                </a:xfrm>
                <a:custGeom>
                  <a:rect b="b" l="l" r="r" t="t"/>
                  <a:pathLst>
                    <a:path extrusionOk="0" h="7996" w="123528">
                      <a:moveTo>
                        <a:pt x="0" y="0"/>
                      </a:moveTo>
                      <a:lnTo>
                        <a:pt x="0" y="7996"/>
                      </a:lnTo>
                      <a:lnTo>
                        <a:pt x="123528" y="7996"/>
                      </a:lnTo>
                      <a:lnTo>
                        <a:pt x="12352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9"/>
                <p:cNvSpPr/>
                <p:nvPr/>
              </p:nvSpPr>
              <p:spPr>
                <a:xfrm>
                  <a:off x="-5891675" y="1417425"/>
                  <a:ext cx="3101250" cy="212975"/>
                </a:xfrm>
                <a:custGeom>
                  <a:rect b="b" l="l" r="r" t="t"/>
                  <a:pathLst>
                    <a:path extrusionOk="0" h="8519" w="12405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9"/>
                <p:cNvSpPr/>
                <p:nvPr/>
              </p:nvSpPr>
              <p:spPr>
                <a:xfrm>
                  <a:off x="-58657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9"/>
                <p:cNvSpPr/>
                <p:nvPr/>
              </p:nvSpPr>
              <p:spPr>
                <a:xfrm>
                  <a:off x="-5784650"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9"/>
                <p:cNvSpPr/>
                <p:nvPr/>
              </p:nvSpPr>
              <p:spPr>
                <a:xfrm>
                  <a:off x="-57035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9"/>
                <p:cNvSpPr/>
                <p:nvPr/>
              </p:nvSpPr>
              <p:spPr>
                <a:xfrm>
                  <a:off x="-56224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9"/>
                <p:cNvSpPr/>
                <p:nvPr/>
              </p:nvSpPr>
              <p:spPr>
                <a:xfrm>
                  <a:off x="-5541325"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p:nvPr/>
              </p:nvSpPr>
              <p:spPr>
                <a:xfrm>
                  <a:off x="-54602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9"/>
                <p:cNvSpPr/>
                <p:nvPr/>
              </p:nvSpPr>
              <p:spPr>
                <a:xfrm>
                  <a:off x="-537910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9"/>
                <p:cNvSpPr/>
                <p:nvPr/>
              </p:nvSpPr>
              <p:spPr>
                <a:xfrm>
                  <a:off x="-529795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9"/>
                <p:cNvSpPr/>
                <p:nvPr/>
              </p:nvSpPr>
              <p:spPr>
                <a:xfrm>
                  <a:off x="-5216850" y="1435375"/>
                  <a:ext cx="41450" cy="40600"/>
                </a:xfrm>
                <a:custGeom>
                  <a:rect b="b" l="l" r="r" t="t"/>
                  <a:pathLst>
                    <a:path extrusionOk="0" h="1624" w="1658">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9"/>
                <p:cNvSpPr/>
                <p:nvPr/>
              </p:nvSpPr>
              <p:spPr>
                <a:xfrm>
                  <a:off x="-5135750" y="1435375"/>
                  <a:ext cx="41450" cy="40600"/>
                </a:xfrm>
                <a:custGeom>
                  <a:rect b="b" l="l" r="r" t="t"/>
                  <a:pathLst>
                    <a:path extrusionOk="0" h="1624" w="1658">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9"/>
                <p:cNvSpPr/>
                <p:nvPr/>
              </p:nvSpPr>
              <p:spPr>
                <a:xfrm>
                  <a:off x="-505462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9"/>
                <p:cNvSpPr/>
                <p:nvPr/>
              </p:nvSpPr>
              <p:spPr>
                <a:xfrm>
                  <a:off x="-497352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9"/>
                <p:cNvSpPr/>
                <p:nvPr/>
              </p:nvSpPr>
              <p:spPr>
                <a:xfrm>
                  <a:off x="-48924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9"/>
                <p:cNvSpPr/>
                <p:nvPr/>
              </p:nvSpPr>
              <p:spPr>
                <a:xfrm>
                  <a:off x="-48113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9"/>
                <p:cNvSpPr/>
                <p:nvPr/>
              </p:nvSpPr>
              <p:spPr>
                <a:xfrm>
                  <a:off x="-58657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9"/>
                <p:cNvSpPr/>
                <p:nvPr/>
              </p:nvSpPr>
              <p:spPr>
                <a:xfrm>
                  <a:off x="-5784650"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9"/>
                <p:cNvSpPr/>
                <p:nvPr/>
              </p:nvSpPr>
              <p:spPr>
                <a:xfrm>
                  <a:off x="-57035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9"/>
                <p:cNvSpPr/>
                <p:nvPr/>
              </p:nvSpPr>
              <p:spPr>
                <a:xfrm>
                  <a:off x="-56224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9"/>
                <p:cNvSpPr/>
                <p:nvPr/>
              </p:nvSpPr>
              <p:spPr>
                <a:xfrm>
                  <a:off x="-5541325"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9"/>
                <p:cNvSpPr/>
                <p:nvPr/>
              </p:nvSpPr>
              <p:spPr>
                <a:xfrm>
                  <a:off x="-54602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537910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9"/>
                <p:cNvSpPr/>
                <p:nvPr/>
              </p:nvSpPr>
              <p:spPr>
                <a:xfrm>
                  <a:off x="-529795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p:nvPr/>
              </p:nvSpPr>
              <p:spPr>
                <a:xfrm>
                  <a:off x="-5216850" y="1564475"/>
                  <a:ext cx="41450" cy="40575"/>
                </a:xfrm>
                <a:custGeom>
                  <a:rect b="b" l="l" r="r" t="t"/>
                  <a:pathLst>
                    <a:path extrusionOk="0" h="1623" w="1658">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p:nvPr/>
              </p:nvSpPr>
              <p:spPr>
                <a:xfrm>
                  <a:off x="-5135750" y="1564475"/>
                  <a:ext cx="41450" cy="40575"/>
                </a:xfrm>
                <a:custGeom>
                  <a:rect b="b" l="l" r="r" t="t"/>
                  <a:pathLst>
                    <a:path extrusionOk="0" h="1623" w="1658">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p:nvPr/>
              </p:nvSpPr>
              <p:spPr>
                <a:xfrm>
                  <a:off x="-505462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p:nvPr/>
              </p:nvSpPr>
              <p:spPr>
                <a:xfrm>
                  <a:off x="-497352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9"/>
                <p:cNvSpPr/>
                <p:nvPr/>
              </p:nvSpPr>
              <p:spPr>
                <a:xfrm>
                  <a:off x="-48924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9"/>
                <p:cNvSpPr/>
                <p:nvPr/>
              </p:nvSpPr>
              <p:spPr>
                <a:xfrm>
                  <a:off x="-48113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9"/>
                <p:cNvSpPr/>
                <p:nvPr/>
              </p:nvSpPr>
              <p:spPr>
                <a:xfrm>
                  <a:off x="-3912550" y="1435375"/>
                  <a:ext cx="41450" cy="40600"/>
                </a:xfrm>
                <a:custGeom>
                  <a:rect b="b" l="l" r="r" t="t"/>
                  <a:pathLst>
                    <a:path extrusionOk="0" h="1624" w="1658">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
                <p:cNvSpPr/>
                <p:nvPr/>
              </p:nvSpPr>
              <p:spPr>
                <a:xfrm>
                  <a:off x="-3831450" y="1435375"/>
                  <a:ext cx="41475" cy="40600"/>
                </a:xfrm>
                <a:custGeom>
                  <a:rect b="b" l="l" r="r" t="t"/>
                  <a:pathLst>
                    <a:path extrusionOk="0" h="1624" w="1659">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9"/>
                <p:cNvSpPr/>
                <p:nvPr/>
              </p:nvSpPr>
              <p:spPr>
                <a:xfrm>
                  <a:off x="-375035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p:nvPr/>
              </p:nvSpPr>
              <p:spPr>
                <a:xfrm>
                  <a:off x="-366920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9"/>
                <p:cNvSpPr/>
                <p:nvPr/>
              </p:nvSpPr>
              <p:spPr>
                <a:xfrm>
                  <a:off x="-3588100" y="1435375"/>
                  <a:ext cx="41450" cy="40600"/>
                </a:xfrm>
                <a:custGeom>
                  <a:rect b="b" l="l" r="r" t="t"/>
                  <a:pathLst>
                    <a:path extrusionOk="0" h="1624" w="1658">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9"/>
                <p:cNvSpPr/>
                <p:nvPr/>
              </p:nvSpPr>
              <p:spPr>
                <a:xfrm>
                  <a:off x="-3506975" y="1435375"/>
                  <a:ext cx="41425" cy="40600"/>
                </a:xfrm>
                <a:custGeom>
                  <a:rect b="b" l="l" r="r" t="t"/>
                  <a:pathLst>
                    <a:path extrusionOk="0" h="1624" w="1657">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9"/>
                <p:cNvSpPr/>
                <p:nvPr/>
              </p:nvSpPr>
              <p:spPr>
                <a:xfrm>
                  <a:off x="-342587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9"/>
                <p:cNvSpPr/>
                <p:nvPr/>
              </p:nvSpPr>
              <p:spPr>
                <a:xfrm>
                  <a:off x="-334477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9"/>
                <p:cNvSpPr/>
                <p:nvPr/>
              </p:nvSpPr>
              <p:spPr>
                <a:xfrm>
                  <a:off x="-32636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9"/>
                <p:cNvSpPr/>
                <p:nvPr/>
              </p:nvSpPr>
              <p:spPr>
                <a:xfrm>
                  <a:off x="-3182550" y="1435375"/>
                  <a:ext cx="41475" cy="40600"/>
                </a:xfrm>
                <a:custGeom>
                  <a:rect b="b" l="l" r="r" t="t"/>
                  <a:pathLst>
                    <a:path extrusionOk="0" h="1624" w="1659">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9"/>
                <p:cNvSpPr/>
                <p:nvPr/>
              </p:nvSpPr>
              <p:spPr>
                <a:xfrm>
                  <a:off x="-31014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9"/>
                <p:cNvSpPr/>
                <p:nvPr/>
              </p:nvSpPr>
              <p:spPr>
                <a:xfrm>
                  <a:off x="-30203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9"/>
                <p:cNvSpPr/>
                <p:nvPr/>
              </p:nvSpPr>
              <p:spPr>
                <a:xfrm>
                  <a:off x="-2939225"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9"/>
                <p:cNvSpPr/>
                <p:nvPr/>
              </p:nvSpPr>
              <p:spPr>
                <a:xfrm>
                  <a:off x="-2858075"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9"/>
                <p:cNvSpPr/>
                <p:nvPr/>
              </p:nvSpPr>
              <p:spPr>
                <a:xfrm>
                  <a:off x="-3912550" y="1564475"/>
                  <a:ext cx="41450" cy="40575"/>
                </a:xfrm>
                <a:custGeom>
                  <a:rect b="b" l="l" r="r" t="t"/>
                  <a:pathLst>
                    <a:path extrusionOk="0" h="1623" w="1658">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9"/>
                <p:cNvSpPr/>
                <p:nvPr/>
              </p:nvSpPr>
              <p:spPr>
                <a:xfrm>
                  <a:off x="-3831450" y="1564475"/>
                  <a:ext cx="41475" cy="40575"/>
                </a:xfrm>
                <a:custGeom>
                  <a:rect b="b" l="l" r="r" t="t"/>
                  <a:pathLst>
                    <a:path extrusionOk="0" h="1623" w="1659">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9"/>
                <p:cNvSpPr/>
                <p:nvPr/>
              </p:nvSpPr>
              <p:spPr>
                <a:xfrm>
                  <a:off x="-375035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9"/>
                <p:cNvSpPr/>
                <p:nvPr/>
              </p:nvSpPr>
              <p:spPr>
                <a:xfrm>
                  <a:off x="-366920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
                <p:cNvSpPr/>
                <p:nvPr/>
              </p:nvSpPr>
              <p:spPr>
                <a:xfrm>
                  <a:off x="-3588100" y="1564475"/>
                  <a:ext cx="41450" cy="40575"/>
                </a:xfrm>
                <a:custGeom>
                  <a:rect b="b" l="l" r="r" t="t"/>
                  <a:pathLst>
                    <a:path extrusionOk="0" h="1623" w="1658">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9"/>
                <p:cNvSpPr/>
                <p:nvPr/>
              </p:nvSpPr>
              <p:spPr>
                <a:xfrm>
                  <a:off x="-3506975" y="1564475"/>
                  <a:ext cx="41425" cy="40575"/>
                </a:xfrm>
                <a:custGeom>
                  <a:rect b="b" l="l" r="r" t="t"/>
                  <a:pathLst>
                    <a:path extrusionOk="0" h="1623" w="1657">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9"/>
                <p:cNvSpPr/>
                <p:nvPr/>
              </p:nvSpPr>
              <p:spPr>
                <a:xfrm>
                  <a:off x="-342587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9"/>
                <p:cNvSpPr/>
                <p:nvPr/>
              </p:nvSpPr>
              <p:spPr>
                <a:xfrm>
                  <a:off x="-334477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9"/>
                <p:cNvSpPr/>
                <p:nvPr/>
              </p:nvSpPr>
              <p:spPr>
                <a:xfrm>
                  <a:off x="-32636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9"/>
                <p:cNvSpPr/>
                <p:nvPr/>
              </p:nvSpPr>
              <p:spPr>
                <a:xfrm>
                  <a:off x="-3182550" y="1564475"/>
                  <a:ext cx="41475" cy="40575"/>
                </a:xfrm>
                <a:custGeom>
                  <a:rect b="b" l="l" r="r" t="t"/>
                  <a:pathLst>
                    <a:path extrusionOk="0" h="1623" w="1659">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9"/>
                <p:cNvSpPr/>
                <p:nvPr/>
              </p:nvSpPr>
              <p:spPr>
                <a:xfrm>
                  <a:off x="-31014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9"/>
                <p:cNvSpPr/>
                <p:nvPr/>
              </p:nvSpPr>
              <p:spPr>
                <a:xfrm>
                  <a:off x="-30203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9"/>
                <p:cNvSpPr/>
                <p:nvPr/>
              </p:nvSpPr>
              <p:spPr>
                <a:xfrm>
                  <a:off x="-2939225"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9"/>
                <p:cNvSpPr/>
                <p:nvPr/>
              </p:nvSpPr>
              <p:spPr>
                <a:xfrm>
                  <a:off x="-2858075"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9"/>
                <p:cNvSpPr/>
                <p:nvPr/>
              </p:nvSpPr>
              <p:spPr>
                <a:xfrm>
                  <a:off x="-4697500" y="656950"/>
                  <a:ext cx="731850" cy="698700"/>
                </a:xfrm>
                <a:custGeom>
                  <a:rect b="b" l="l" r="r" t="t"/>
                  <a:pathLst>
                    <a:path extrusionOk="0" h="27948" w="29274">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9"/>
                <p:cNvSpPr/>
                <p:nvPr/>
              </p:nvSpPr>
              <p:spPr>
                <a:xfrm>
                  <a:off x="-4704000" y="650450"/>
                  <a:ext cx="744825" cy="711700"/>
                </a:xfrm>
                <a:custGeom>
                  <a:rect b="b" l="l" r="r" t="t"/>
                  <a:pathLst>
                    <a:path extrusionOk="0" h="28468" w="29793">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9"/>
                <p:cNvSpPr/>
                <p:nvPr/>
              </p:nvSpPr>
              <p:spPr>
                <a:xfrm>
                  <a:off x="-4736275" y="1216150"/>
                  <a:ext cx="798975" cy="660900"/>
                </a:xfrm>
                <a:custGeom>
                  <a:rect b="b" l="l" r="r" t="t"/>
                  <a:pathLst>
                    <a:path extrusionOk="0" h="26436" w="31959">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9"/>
                <p:cNvSpPr/>
                <p:nvPr/>
              </p:nvSpPr>
              <p:spPr>
                <a:xfrm>
                  <a:off x="-4742800" y="1209650"/>
                  <a:ext cx="812000" cy="673900"/>
                </a:xfrm>
                <a:custGeom>
                  <a:rect b="b" l="l" r="r" t="t"/>
                  <a:pathLst>
                    <a:path extrusionOk="0" h="26956" w="3248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9"/>
                <p:cNvSpPr/>
                <p:nvPr/>
              </p:nvSpPr>
              <p:spPr>
                <a:xfrm>
                  <a:off x="-4427675" y="1405450"/>
                  <a:ext cx="173950" cy="310225"/>
                </a:xfrm>
                <a:custGeom>
                  <a:rect b="b" l="l" r="r" t="t"/>
                  <a:pathLst>
                    <a:path extrusionOk="0" h="12409" w="6958">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9"/>
                <p:cNvSpPr/>
                <p:nvPr/>
              </p:nvSpPr>
              <p:spPr>
                <a:xfrm>
                  <a:off x="-4434200" y="1398925"/>
                  <a:ext cx="187000" cy="323250"/>
                </a:xfrm>
                <a:custGeom>
                  <a:rect b="b" l="l" r="r" t="t"/>
                  <a:pathLst>
                    <a:path extrusionOk="0" h="12930" w="748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6" name="Google Shape;326;p39"/>
            <p:cNvGrpSpPr/>
            <p:nvPr/>
          </p:nvGrpSpPr>
          <p:grpSpPr>
            <a:xfrm rot="10800000">
              <a:off x="3474186" y="4232201"/>
              <a:ext cx="183381" cy="1017092"/>
              <a:chOff x="-5634475" y="-504725"/>
              <a:chExt cx="188025" cy="1042850"/>
            </a:xfrm>
          </p:grpSpPr>
          <p:sp>
            <p:nvSpPr>
              <p:cNvPr id="327" name="Google Shape;327;p39"/>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9"/>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39"/>
            <p:cNvGrpSpPr/>
            <p:nvPr/>
          </p:nvGrpSpPr>
          <p:grpSpPr>
            <a:xfrm rot="10800000">
              <a:off x="2618037" y="4358300"/>
              <a:ext cx="72367" cy="518274"/>
              <a:chOff x="-4201325" y="-449025"/>
              <a:chExt cx="74200" cy="531400"/>
            </a:xfrm>
          </p:grpSpPr>
          <p:sp>
            <p:nvSpPr>
              <p:cNvPr id="330" name="Google Shape;330;p39"/>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9"/>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8"/>
          <p:cNvSpPr txBox="1"/>
          <p:nvPr>
            <p:ph type="title"/>
          </p:nvPr>
        </p:nvSpPr>
        <p:spPr>
          <a:xfrm>
            <a:off x="164200" y="0"/>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a:t>
            </a:r>
            <a:r>
              <a:rPr lang="zh-CN"/>
              <a:t>Architecture 1: Alternative Architecture</a:t>
            </a:r>
            <a:endParaRPr/>
          </a:p>
          <a:p>
            <a:pPr indent="0" lvl="0" marL="0" rtl="0" algn="l">
              <a:spcBef>
                <a:spcPts val="0"/>
              </a:spcBef>
              <a:spcAft>
                <a:spcPts val="0"/>
              </a:spcAft>
              <a:buNone/>
            </a:pPr>
            <a:r>
              <a:t/>
            </a:r>
            <a:endParaRPr/>
          </a:p>
        </p:txBody>
      </p:sp>
      <p:pic>
        <p:nvPicPr>
          <p:cNvPr id="619" name="Google Shape;619;p48"/>
          <p:cNvPicPr preferRelativeResize="0"/>
          <p:nvPr/>
        </p:nvPicPr>
        <p:blipFill>
          <a:blip r:embed="rId3">
            <a:alphaModFix/>
          </a:blip>
          <a:stretch>
            <a:fillRect/>
          </a:stretch>
        </p:blipFill>
        <p:spPr>
          <a:xfrm>
            <a:off x="1615200" y="652500"/>
            <a:ext cx="5309625" cy="2496475"/>
          </a:xfrm>
          <a:prstGeom prst="rect">
            <a:avLst/>
          </a:prstGeom>
          <a:noFill/>
          <a:ln>
            <a:noFill/>
          </a:ln>
        </p:spPr>
      </p:pic>
      <p:sp>
        <p:nvSpPr>
          <p:cNvPr id="620" name="Google Shape;620;p48"/>
          <p:cNvSpPr txBox="1"/>
          <p:nvPr/>
        </p:nvSpPr>
        <p:spPr>
          <a:xfrm>
            <a:off x="1380250" y="3881225"/>
            <a:ext cx="65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621" name="Google Shape;621;p48"/>
          <p:cNvSpPr txBox="1"/>
          <p:nvPr/>
        </p:nvSpPr>
        <p:spPr>
          <a:xfrm>
            <a:off x="660176" y="3238050"/>
            <a:ext cx="7585800" cy="1847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zh-CN" sz="1200"/>
              <a:t>A buyer is usually a person or entity buying a token or cryptocurrency，while seller is a person or entity selling their cryptocurrency or token.</a:t>
            </a:r>
            <a:endParaRPr sz="1200"/>
          </a:p>
          <a:p>
            <a:pPr indent="-304800" lvl="0" marL="457200" rtl="0" algn="l">
              <a:spcBef>
                <a:spcPts val="0"/>
              </a:spcBef>
              <a:spcAft>
                <a:spcPts val="0"/>
              </a:spcAft>
              <a:buClr>
                <a:srgbClr val="374151"/>
              </a:buClr>
              <a:buSzPts val="1200"/>
              <a:buChar char="●"/>
            </a:pPr>
            <a:r>
              <a:rPr lang="zh-CN" sz="1200">
                <a:solidFill>
                  <a:srgbClr val="374151"/>
                </a:solidFill>
                <a:highlight>
                  <a:schemeClr val="lt1"/>
                </a:highlight>
              </a:rPr>
              <a:t>DEXs utilize blockchain technology to enable trustless trading, where transactions are executed directly between users' wallets through smart contracts.</a:t>
            </a:r>
            <a:r>
              <a:rPr lang="zh-CN" sz="1200">
                <a:solidFill>
                  <a:srgbClr val="374151"/>
                </a:solidFill>
                <a:highlight>
                  <a:srgbClr val="F7F7F8"/>
                </a:highlight>
              </a:rPr>
              <a:t> </a:t>
            </a:r>
            <a:endParaRPr sz="1200">
              <a:solidFill>
                <a:srgbClr val="374151"/>
              </a:solidFill>
              <a:highlight>
                <a:srgbClr val="F7F7F8"/>
              </a:highlight>
            </a:endParaRPr>
          </a:p>
          <a:p>
            <a:pPr indent="-304800" lvl="0" marL="457200" rtl="0" algn="l">
              <a:spcBef>
                <a:spcPts val="0"/>
              </a:spcBef>
              <a:spcAft>
                <a:spcPts val="0"/>
              </a:spcAft>
              <a:buClr>
                <a:srgbClr val="374151"/>
              </a:buClr>
              <a:buSzPts val="1200"/>
              <a:buChar char="●"/>
            </a:pPr>
            <a:r>
              <a:rPr lang="zh-CN" sz="1200">
                <a:solidFill>
                  <a:srgbClr val="374151"/>
                </a:solidFill>
                <a:highlight>
                  <a:schemeClr val="lt1"/>
                </a:highlight>
              </a:rPr>
              <a:t>Blockchain platforms in DeFi facilitate trustless, decentralized, and transparent financial transactions through the use of smart contracts, ensuring security and enabling interoperability among different applications.</a:t>
            </a:r>
            <a:endParaRPr sz="1200">
              <a:solidFill>
                <a:srgbClr val="374151"/>
              </a:solidFill>
              <a:highlight>
                <a:schemeClr val="lt1"/>
              </a:highlight>
            </a:endParaRPr>
          </a:p>
          <a:p>
            <a:pPr indent="-304800" lvl="0" marL="457200" rtl="0" algn="l">
              <a:spcBef>
                <a:spcPts val="0"/>
              </a:spcBef>
              <a:spcAft>
                <a:spcPts val="0"/>
              </a:spcAft>
              <a:buClr>
                <a:srgbClr val="374151"/>
              </a:buClr>
              <a:buSzPts val="1200"/>
              <a:buChar char="●"/>
            </a:pPr>
            <a:r>
              <a:rPr lang="zh-CN" sz="1200">
                <a:solidFill>
                  <a:srgbClr val="374151"/>
                </a:solidFill>
                <a:highlight>
                  <a:schemeClr val="lt1"/>
                </a:highlight>
              </a:rPr>
              <a:t>Order books in DeFi serve as central components for matching buy and sell orders, facilitating price discovery, liquidity provision, and market transparency in decentralized exchanges.</a:t>
            </a:r>
            <a:endParaRPr sz="1200">
              <a:solidFill>
                <a:srgbClr val="37415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49"/>
          <p:cNvSpPr txBox="1"/>
          <p:nvPr>
            <p:ph type="title"/>
          </p:nvPr>
        </p:nvSpPr>
        <p:spPr>
          <a:xfrm>
            <a:off x="257100" y="170150"/>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Architecture 2: Main Architecture</a:t>
            </a:r>
            <a:endParaRPr/>
          </a:p>
        </p:txBody>
      </p:sp>
      <p:sp>
        <p:nvSpPr>
          <p:cNvPr id="627" name="Google Shape;627;p49"/>
          <p:cNvSpPr txBox="1"/>
          <p:nvPr>
            <p:ph idx="1" type="body"/>
          </p:nvPr>
        </p:nvSpPr>
        <p:spPr>
          <a:xfrm>
            <a:off x="5801175" y="1147125"/>
            <a:ext cx="3180600" cy="379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1. Traders’ computers store balance, history, private/public key. They can submit TX to the backend.</a:t>
            </a:r>
            <a:endParaRPr/>
          </a:p>
          <a:p>
            <a:pPr indent="0" lvl="0" marL="0" rtl="0" algn="l">
              <a:spcBef>
                <a:spcPts val="1600"/>
              </a:spcBef>
              <a:spcAft>
                <a:spcPts val="0"/>
              </a:spcAft>
              <a:buNone/>
            </a:pPr>
            <a:r>
              <a:rPr lang="zh-CN"/>
              <a:t>2. The backend verifies ID, provide the price and implement TXs as the smart contract. It may also calculate the suitable price and provide the intermediary wallet if necessary.</a:t>
            </a:r>
            <a:endParaRPr/>
          </a:p>
          <a:p>
            <a:pPr indent="0" lvl="0" marL="0" rtl="0" algn="l">
              <a:spcBef>
                <a:spcPts val="1600"/>
              </a:spcBef>
              <a:spcAft>
                <a:spcPts val="0"/>
              </a:spcAft>
              <a:buNone/>
            </a:pPr>
            <a:r>
              <a:rPr lang="zh-CN"/>
              <a:t>3. Smart contract stores the TX rules and update the state of the chain.</a:t>
            </a:r>
            <a:endParaRPr/>
          </a:p>
          <a:p>
            <a:pPr indent="0" lvl="0" marL="0" rtl="0" algn="l">
              <a:spcBef>
                <a:spcPts val="1600"/>
              </a:spcBef>
              <a:spcAft>
                <a:spcPts val="0"/>
              </a:spcAft>
              <a:buNone/>
            </a:pPr>
            <a:r>
              <a:rPr lang="zh-CN"/>
              <a:t>4. Database stores all off-chain data, such as the order book and the current price.</a:t>
            </a:r>
            <a:endParaRPr/>
          </a:p>
          <a:p>
            <a:pPr indent="0" lvl="0" marL="0" rtl="0" algn="l">
              <a:spcBef>
                <a:spcPts val="1600"/>
              </a:spcBef>
              <a:spcAft>
                <a:spcPts val="1600"/>
              </a:spcAft>
              <a:buNone/>
            </a:pPr>
            <a:r>
              <a:t/>
            </a:r>
            <a:endParaRPr/>
          </a:p>
        </p:txBody>
      </p:sp>
      <p:sp>
        <p:nvSpPr>
          <p:cNvPr id="628" name="Google Shape;628;p49"/>
          <p:cNvSpPr txBox="1"/>
          <p:nvPr>
            <p:ph idx="2" type="title"/>
          </p:nvPr>
        </p:nvSpPr>
        <p:spPr>
          <a:xfrm>
            <a:off x="5801175" y="649274"/>
            <a:ext cx="2430300" cy="53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Overview</a:t>
            </a:r>
            <a:endParaRPr/>
          </a:p>
        </p:txBody>
      </p:sp>
      <p:pic>
        <p:nvPicPr>
          <p:cNvPr id="629" name="Google Shape;629;p49"/>
          <p:cNvPicPr preferRelativeResize="0"/>
          <p:nvPr/>
        </p:nvPicPr>
        <p:blipFill>
          <a:blip r:embed="rId3">
            <a:alphaModFix/>
          </a:blip>
          <a:stretch>
            <a:fillRect/>
          </a:stretch>
        </p:blipFill>
        <p:spPr>
          <a:xfrm>
            <a:off x="152400" y="1030275"/>
            <a:ext cx="5648776" cy="32126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0"/>
          <p:cNvSpPr txBox="1"/>
          <p:nvPr>
            <p:ph type="title"/>
          </p:nvPr>
        </p:nvSpPr>
        <p:spPr>
          <a:xfrm>
            <a:off x="155250" y="0"/>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Advantage and Disadvantage</a:t>
            </a:r>
            <a:endParaRPr/>
          </a:p>
        </p:txBody>
      </p:sp>
      <p:sp>
        <p:nvSpPr>
          <p:cNvPr id="635" name="Google Shape;635;p50"/>
          <p:cNvSpPr txBox="1"/>
          <p:nvPr/>
        </p:nvSpPr>
        <p:spPr>
          <a:xfrm>
            <a:off x="607750" y="1535150"/>
            <a:ext cx="36129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500">
                <a:solidFill>
                  <a:schemeClr val="lt2"/>
                </a:solidFill>
              </a:rPr>
              <a:t>Alternative Architeture:</a:t>
            </a:r>
            <a:endParaRPr b="1" sz="1500">
              <a:solidFill>
                <a:schemeClr val="lt2"/>
              </a:solidFill>
            </a:endParaRPr>
          </a:p>
          <a:p>
            <a:pPr indent="0" lvl="0" marL="0" rtl="0" algn="l">
              <a:spcBef>
                <a:spcPts val="0"/>
              </a:spcBef>
              <a:spcAft>
                <a:spcPts val="0"/>
              </a:spcAft>
              <a:buNone/>
            </a:pPr>
            <a:r>
              <a:rPr b="1" lang="zh-CN" sz="1500">
                <a:solidFill>
                  <a:schemeClr val="lt2"/>
                </a:solidFill>
              </a:rPr>
              <a:t>Pros: </a:t>
            </a:r>
            <a:endParaRPr b="1" sz="1500">
              <a:solidFill>
                <a:schemeClr val="lt2"/>
              </a:solidFill>
            </a:endParaRPr>
          </a:p>
          <a:p>
            <a:pPr indent="0" lvl="0" marL="0" rtl="0" algn="l">
              <a:spcBef>
                <a:spcPts val="0"/>
              </a:spcBef>
              <a:spcAft>
                <a:spcPts val="0"/>
              </a:spcAft>
              <a:buNone/>
            </a:pPr>
            <a:r>
              <a:rPr lang="zh-CN" sz="1500">
                <a:solidFill>
                  <a:srgbClr val="374151"/>
                </a:solidFill>
                <a:highlight>
                  <a:schemeClr val="lt1"/>
                </a:highlight>
              </a:rPr>
              <a:t>Pure experience of decentralised app:</a:t>
            </a:r>
            <a:endParaRPr sz="1500">
              <a:solidFill>
                <a:srgbClr val="374151"/>
              </a:solidFill>
              <a:highlight>
                <a:schemeClr val="lt1"/>
              </a:highlight>
            </a:endParaRPr>
          </a:p>
          <a:p>
            <a:pPr indent="0" lvl="0" marL="0" rtl="0" algn="l">
              <a:spcBef>
                <a:spcPts val="0"/>
              </a:spcBef>
              <a:spcAft>
                <a:spcPts val="0"/>
              </a:spcAft>
              <a:buNone/>
            </a:pPr>
            <a:r>
              <a:rPr lang="zh-CN" sz="1500">
                <a:solidFill>
                  <a:srgbClr val="374151"/>
                </a:solidFill>
                <a:highlight>
                  <a:schemeClr val="lt1"/>
                </a:highlight>
              </a:rPr>
              <a:t>1. Great privacy protection and censorship resistance.</a:t>
            </a:r>
            <a:endParaRPr sz="1500">
              <a:solidFill>
                <a:srgbClr val="374151"/>
              </a:solidFill>
              <a:highlight>
                <a:schemeClr val="lt1"/>
              </a:highlight>
            </a:endParaRPr>
          </a:p>
          <a:p>
            <a:pPr indent="0" lvl="0" marL="0" rtl="0" algn="l">
              <a:spcBef>
                <a:spcPts val="0"/>
              </a:spcBef>
              <a:spcAft>
                <a:spcPts val="0"/>
              </a:spcAft>
              <a:buNone/>
            </a:pPr>
            <a:r>
              <a:rPr lang="zh-CN" sz="1500">
                <a:solidFill>
                  <a:srgbClr val="374151"/>
                </a:solidFill>
                <a:highlight>
                  <a:schemeClr val="lt1"/>
                </a:highlight>
              </a:rPr>
              <a:t>2. Easy to audit and supervise.</a:t>
            </a:r>
            <a:endParaRPr sz="1500">
              <a:solidFill>
                <a:srgbClr val="374151"/>
              </a:solidFill>
              <a:highlight>
                <a:schemeClr val="lt1"/>
              </a:highlight>
            </a:endParaRPr>
          </a:p>
          <a:p>
            <a:pPr indent="0" lvl="0" marL="0" rtl="0" algn="l">
              <a:spcBef>
                <a:spcPts val="0"/>
              </a:spcBef>
              <a:spcAft>
                <a:spcPts val="0"/>
              </a:spcAft>
              <a:buNone/>
            </a:pPr>
            <a:r>
              <a:t/>
            </a:r>
            <a:endParaRPr>
              <a:solidFill>
                <a:srgbClr val="374151"/>
              </a:solidFill>
              <a:highlight>
                <a:schemeClr val="lt1"/>
              </a:highlight>
            </a:endParaRPr>
          </a:p>
          <a:p>
            <a:pPr indent="0" lvl="0" marL="0" rtl="0" algn="l">
              <a:spcBef>
                <a:spcPts val="0"/>
              </a:spcBef>
              <a:spcAft>
                <a:spcPts val="0"/>
              </a:spcAft>
              <a:buNone/>
            </a:pPr>
            <a:r>
              <a:t/>
            </a:r>
            <a:endParaRPr sz="1000">
              <a:solidFill>
                <a:srgbClr val="374151"/>
              </a:solidFill>
              <a:highlight>
                <a:schemeClr val="lt1"/>
              </a:highlight>
            </a:endParaRPr>
          </a:p>
          <a:p>
            <a:pPr indent="0" lvl="0" marL="0" rtl="0" algn="l">
              <a:spcBef>
                <a:spcPts val="0"/>
              </a:spcBef>
              <a:spcAft>
                <a:spcPts val="0"/>
              </a:spcAft>
              <a:buNone/>
            </a:pPr>
            <a:r>
              <a:rPr b="1" lang="zh-CN" sz="1500">
                <a:solidFill>
                  <a:schemeClr val="lt2"/>
                </a:solidFill>
              </a:rPr>
              <a:t>Cons:</a:t>
            </a:r>
            <a:endParaRPr b="1" sz="1500">
              <a:solidFill>
                <a:schemeClr val="lt2"/>
              </a:solidFill>
            </a:endParaRPr>
          </a:p>
          <a:p>
            <a:pPr indent="0" lvl="0" marL="0" rtl="0" algn="l">
              <a:spcBef>
                <a:spcPts val="0"/>
              </a:spcBef>
              <a:spcAft>
                <a:spcPts val="0"/>
              </a:spcAft>
              <a:buNone/>
            </a:pPr>
            <a:r>
              <a:rPr lang="zh-CN" sz="1500">
                <a:solidFill>
                  <a:srgbClr val="374151"/>
                </a:solidFill>
                <a:highlight>
                  <a:schemeClr val="lt1"/>
                </a:highlight>
              </a:rPr>
              <a:t>Over-reliance on the chain:</a:t>
            </a:r>
            <a:endParaRPr sz="1500">
              <a:solidFill>
                <a:srgbClr val="374151"/>
              </a:solidFill>
              <a:highlight>
                <a:schemeClr val="lt1"/>
              </a:highlight>
            </a:endParaRPr>
          </a:p>
          <a:p>
            <a:pPr indent="0" lvl="0" marL="0" rtl="0" algn="l">
              <a:spcBef>
                <a:spcPts val="0"/>
              </a:spcBef>
              <a:spcAft>
                <a:spcPts val="0"/>
              </a:spcAft>
              <a:buNone/>
            </a:pPr>
            <a:r>
              <a:rPr lang="zh-CN" sz="1500">
                <a:solidFill>
                  <a:srgbClr val="374151"/>
                </a:solidFill>
                <a:highlight>
                  <a:schemeClr val="lt1"/>
                </a:highlight>
              </a:rPr>
              <a:t>1. Difficult to maintenance and difficult to use.</a:t>
            </a:r>
            <a:endParaRPr sz="1500">
              <a:solidFill>
                <a:srgbClr val="374151"/>
              </a:solidFill>
              <a:highlight>
                <a:schemeClr val="lt1"/>
              </a:highlight>
            </a:endParaRPr>
          </a:p>
          <a:p>
            <a:pPr indent="0" lvl="0" marL="0" rtl="0" algn="l">
              <a:spcBef>
                <a:spcPts val="0"/>
              </a:spcBef>
              <a:spcAft>
                <a:spcPts val="0"/>
              </a:spcAft>
              <a:buNone/>
            </a:pPr>
            <a:r>
              <a:rPr lang="zh-CN" sz="1500">
                <a:solidFill>
                  <a:srgbClr val="374151"/>
                </a:solidFill>
                <a:highlight>
                  <a:schemeClr val="lt1"/>
                </a:highlight>
              </a:rPr>
              <a:t>2. The performance  may run down if too much data are on chain.</a:t>
            </a:r>
            <a:endParaRPr sz="1500">
              <a:solidFill>
                <a:schemeClr val="lt2"/>
              </a:solidFill>
            </a:endParaRPr>
          </a:p>
        </p:txBody>
      </p:sp>
      <p:sp>
        <p:nvSpPr>
          <p:cNvPr id="636" name="Google Shape;636;p50"/>
          <p:cNvSpPr txBox="1"/>
          <p:nvPr/>
        </p:nvSpPr>
        <p:spPr>
          <a:xfrm>
            <a:off x="4400675" y="1535150"/>
            <a:ext cx="3612900" cy="317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1500">
                <a:solidFill>
                  <a:schemeClr val="lt2"/>
                </a:solidFill>
              </a:rPr>
              <a:t>Main </a:t>
            </a:r>
            <a:r>
              <a:rPr b="1" lang="zh-CN" sz="1500">
                <a:solidFill>
                  <a:schemeClr val="lt2"/>
                </a:solidFill>
              </a:rPr>
              <a:t>Architeture:</a:t>
            </a:r>
            <a:endParaRPr b="1" sz="1500">
              <a:solidFill>
                <a:schemeClr val="lt2"/>
              </a:solidFill>
            </a:endParaRPr>
          </a:p>
          <a:p>
            <a:pPr indent="0" lvl="0" marL="0" rtl="0" algn="l">
              <a:spcBef>
                <a:spcPts val="0"/>
              </a:spcBef>
              <a:spcAft>
                <a:spcPts val="0"/>
              </a:spcAft>
              <a:buNone/>
            </a:pPr>
            <a:r>
              <a:rPr b="1" lang="zh-CN" sz="1500">
                <a:solidFill>
                  <a:schemeClr val="lt2"/>
                </a:solidFill>
              </a:rPr>
              <a:t>Pros: </a:t>
            </a:r>
            <a:endParaRPr b="1" sz="1500">
              <a:solidFill>
                <a:schemeClr val="lt2"/>
              </a:solidFill>
            </a:endParaRPr>
          </a:p>
          <a:p>
            <a:pPr indent="0" lvl="0" marL="0" rtl="0" algn="l">
              <a:spcBef>
                <a:spcPts val="0"/>
              </a:spcBef>
              <a:spcAft>
                <a:spcPts val="0"/>
              </a:spcAft>
              <a:buNone/>
            </a:pPr>
            <a:r>
              <a:rPr lang="zh-CN" sz="1500">
                <a:solidFill>
                  <a:schemeClr val="lt2"/>
                </a:solidFill>
              </a:rPr>
              <a:t>Combine the benefit of on-chian and off-chain:</a:t>
            </a:r>
            <a:endParaRPr sz="1500">
              <a:solidFill>
                <a:schemeClr val="lt2"/>
              </a:solidFill>
            </a:endParaRPr>
          </a:p>
          <a:p>
            <a:pPr indent="0" lvl="0" marL="0" rtl="0" algn="l">
              <a:spcBef>
                <a:spcPts val="0"/>
              </a:spcBef>
              <a:spcAft>
                <a:spcPts val="0"/>
              </a:spcAft>
              <a:buNone/>
            </a:pPr>
            <a:r>
              <a:rPr lang="zh-CN" sz="1500">
                <a:solidFill>
                  <a:schemeClr val="lt2"/>
                </a:solidFill>
              </a:rPr>
              <a:t>1. Better user experience and easy to use.</a:t>
            </a:r>
            <a:endParaRPr sz="1500">
              <a:solidFill>
                <a:schemeClr val="lt2"/>
              </a:solidFill>
            </a:endParaRPr>
          </a:p>
          <a:p>
            <a:pPr indent="0" lvl="0" marL="0" rtl="0" algn="l">
              <a:spcBef>
                <a:spcPts val="0"/>
              </a:spcBef>
              <a:spcAft>
                <a:spcPts val="0"/>
              </a:spcAft>
              <a:buNone/>
            </a:pPr>
            <a:r>
              <a:rPr lang="zh-CN" sz="1500">
                <a:solidFill>
                  <a:schemeClr val="lt2"/>
                </a:solidFill>
              </a:rPr>
              <a:t>2. Better </a:t>
            </a:r>
            <a:r>
              <a:rPr lang="zh-CN" sz="1500"/>
              <a:t>scalability and easy to maintance.</a:t>
            </a:r>
            <a:endParaRPr sz="1500">
              <a:solidFill>
                <a:schemeClr val="lt2"/>
              </a:solidFill>
            </a:endParaRPr>
          </a:p>
          <a:p>
            <a:pPr indent="0" lvl="0" marL="0" rtl="0" algn="l">
              <a:spcBef>
                <a:spcPts val="0"/>
              </a:spcBef>
              <a:spcAft>
                <a:spcPts val="0"/>
              </a:spcAft>
              <a:buNone/>
            </a:pPr>
            <a:r>
              <a:rPr b="1" lang="zh-CN" sz="1500">
                <a:solidFill>
                  <a:schemeClr val="lt2"/>
                </a:solidFill>
              </a:rPr>
              <a:t>Cons:</a:t>
            </a:r>
            <a:endParaRPr b="1" sz="1500">
              <a:solidFill>
                <a:schemeClr val="lt2"/>
              </a:solidFill>
            </a:endParaRPr>
          </a:p>
          <a:p>
            <a:pPr indent="0" lvl="0" marL="0" rtl="0" algn="l">
              <a:spcBef>
                <a:spcPts val="0"/>
              </a:spcBef>
              <a:spcAft>
                <a:spcPts val="0"/>
              </a:spcAft>
              <a:buNone/>
            </a:pPr>
            <a:r>
              <a:rPr lang="zh-CN" sz="1500">
                <a:solidFill>
                  <a:schemeClr val="lt2"/>
                </a:solidFill>
              </a:rPr>
              <a:t>Require the centralised facilities:</a:t>
            </a:r>
            <a:endParaRPr sz="1500">
              <a:solidFill>
                <a:schemeClr val="lt2"/>
              </a:solidFill>
            </a:endParaRPr>
          </a:p>
          <a:p>
            <a:pPr indent="0" lvl="0" marL="0" rtl="0" algn="l">
              <a:spcBef>
                <a:spcPts val="0"/>
              </a:spcBef>
              <a:spcAft>
                <a:spcPts val="0"/>
              </a:spcAft>
              <a:buNone/>
            </a:pPr>
            <a:r>
              <a:rPr lang="zh-CN" sz="1500">
                <a:solidFill>
                  <a:schemeClr val="lt2"/>
                </a:solidFill>
              </a:rPr>
              <a:t>1. Privacy and supervision.</a:t>
            </a:r>
            <a:endParaRPr sz="1500">
              <a:solidFill>
                <a:schemeClr val="lt2"/>
              </a:solidFill>
            </a:endParaRPr>
          </a:p>
          <a:p>
            <a:pPr indent="0" lvl="0" marL="0" rtl="0" algn="l">
              <a:spcBef>
                <a:spcPts val="0"/>
              </a:spcBef>
              <a:spcAft>
                <a:spcPts val="0"/>
              </a:spcAft>
              <a:buNone/>
            </a:pPr>
            <a:r>
              <a:rPr lang="zh-CN" sz="1500">
                <a:solidFill>
                  <a:schemeClr val="lt2"/>
                </a:solidFill>
              </a:rPr>
              <a:t>2. More cost for running the facility.</a:t>
            </a:r>
            <a:endParaRPr sz="1500">
              <a:solidFill>
                <a:schemeClr val="lt2"/>
              </a:solidFill>
            </a:endParaRPr>
          </a:p>
          <a:p>
            <a:pPr indent="0" lvl="0" marL="0" rtl="0" algn="l">
              <a:spcBef>
                <a:spcPts val="0"/>
              </a:spcBef>
              <a:spcAft>
                <a:spcPts val="0"/>
              </a:spcAft>
              <a:buClr>
                <a:schemeClr val="dk1"/>
              </a:buClr>
              <a:buSzPts val="1100"/>
              <a:buFont typeface="Arial"/>
              <a:buNone/>
            </a:pPr>
            <a:r>
              <a:t/>
            </a:r>
            <a:endParaRPr>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1"/>
          <p:cNvSpPr txBox="1"/>
          <p:nvPr>
            <p:ph type="title"/>
          </p:nvPr>
        </p:nvSpPr>
        <p:spPr>
          <a:xfrm>
            <a:off x="155250" y="0"/>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Comparison and Conclusion</a:t>
            </a:r>
            <a:endParaRPr/>
          </a:p>
        </p:txBody>
      </p:sp>
      <p:sp>
        <p:nvSpPr>
          <p:cNvPr id="642" name="Google Shape;642;p51"/>
          <p:cNvSpPr txBox="1"/>
          <p:nvPr/>
        </p:nvSpPr>
        <p:spPr>
          <a:xfrm>
            <a:off x="990300" y="2464600"/>
            <a:ext cx="6608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374151"/>
              </a:buClr>
              <a:buSzPts val="1400"/>
              <a:buFont typeface="Roboto"/>
              <a:buChar char="●"/>
            </a:pPr>
            <a:r>
              <a:rPr lang="zh-CN">
                <a:solidFill>
                  <a:srgbClr val="374151"/>
                </a:solidFill>
                <a:highlight>
                  <a:schemeClr val="lt1"/>
                </a:highlight>
                <a:latin typeface="Roboto"/>
                <a:ea typeface="Roboto"/>
                <a:cs typeface="Roboto"/>
                <a:sym typeface="Roboto"/>
              </a:rPr>
              <a:t>This approach also provides the operational convenience of traditional financial systems while integrating the benefits of blockchain via smart contracts.But It is more complicated for customers to use the first method,affecting the user's trading experience.</a:t>
            </a:r>
            <a:endParaRPr>
              <a:solidFill>
                <a:schemeClr val="dk1"/>
              </a:solidFill>
              <a:highlight>
                <a:schemeClr val="lt1"/>
              </a:highlight>
            </a:endParaRPr>
          </a:p>
        </p:txBody>
      </p:sp>
      <p:sp>
        <p:nvSpPr>
          <p:cNvPr id="643" name="Google Shape;643;p51"/>
          <p:cNvSpPr txBox="1"/>
          <p:nvPr/>
        </p:nvSpPr>
        <p:spPr>
          <a:xfrm>
            <a:off x="990300" y="1131775"/>
            <a:ext cx="6608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zh-CN">
                <a:solidFill>
                  <a:schemeClr val="dk1"/>
                </a:solidFill>
              </a:rPr>
              <a:t>Even though the first method has some advantages on privacy,transparency and decentralization.We are still willing to choose</a:t>
            </a:r>
            <a:r>
              <a:rPr b="1" lang="zh-CN">
                <a:solidFill>
                  <a:schemeClr val="dk1"/>
                </a:solidFill>
              </a:rPr>
              <a:t> the second method </a:t>
            </a:r>
            <a:r>
              <a:rPr lang="zh-CN">
                <a:solidFill>
                  <a:schemeClr val="dk1"/>
                </a:solidFill>
              </a:rPr>
              <a:t>as our main architecture because off-chain is very important in DeFi, providing </a:t>
            </a:r>
            <a:r>
              <a:rPr lang="zh-CN">
                <a:solidFill>
                  <a:schemeClr val="dk1"/>
                </a:solidFill>
                <a:highlight>
                  <a:schemeClr val="lt1"/>
                </a:highlight>
              </a:rPr>
              <a:t>scalability, faster processing times, and lower costs.</a:t>
            </a:r>
            <a:endParaRPr>
              <a:solidFill>
                <a:schemeClr val="dk1"/>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2"/>
          <p:cNvSpPr/>
          <p:nvPr/>
        </p:nvSpPr>
        <p:spPr>
          <a:xfrm rot="6517079">
            <a:off x="6027285" y="1234244"/>
            <a:ext cx="4864866" cy="3525934"/>
          </a:xfrm>
          <a:custGeom>
            <a:rect b="b" l="l" r="r" t="t"/>
            <a:pathLst>
              <a:path extrusionOk="0" h="209526" w="289091">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2"/>
          <p:cNvSpPr txBox="1"/>
          <p:nvPr>
            <p:ph type="title"/>
          </p:nvPr>
        </p:nvSpPr>
        <p:spPr>
          <a:xfrm>
            <a:off x="2351575" y="1458975"/>
            <a:ext cx="4468200" cy="167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Proposed development plan</a:t>
            </a:r>
            <a:endParaRPr/>
          </a:p>
        </p:txBody>
      </p:sp>
      <p:sp>
        <p:nvSpPr>
          <p:cNvPr id="650" name="Google Shape;650;p52"/>
          <p:cNvSpPr txBox="1"/>
          <p:nvPr>
            <p:ph idx="2" type="title"/>
          </p:nvPr>
        </p:nvSpPr>
        <p:spPr>
          <a:xfrm>
            <a:off x="3243150" y="579475"/>
            <a:ext cx="26577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05</a:t>
            </a:r>
            <a:endParaRPr/>
          </a:p>
        </p:txBody>
      </p:sp>
      <p:grpSp>
        <p:nvGrpSpPr>
          <p:cNvPr id="651" name="Google Shape;651;p52"/>
          <p:cNvGrpSpPr/>
          <p:nvPr/>
        </p:nvGrpSpPr>
        <p:grpSpPr>
          <a:xfrm>
            <a:off x="6654253" y="792428"/>
            <a:ext cx="2285012" cy="4128237"/>
            <a:chOff x="2360075" y="238275"/>
            <a:chExt cx="2899025" cy="5237550"/>
          </a:xfrm>
        </p:grpSpPr>
        <p:sp>
          <p:nvSpPr>
            <p:cNvPr id="652" name="Google Shape;652;p52"/>
            <p:cNvSpPr/>
            <p:nvPr/>
          </p:nvSpPr>
          <p:spPr>
            <a:xfrm>
              <a:off x="2916925" y="5072950"/>
              <a:ext cx="510100" cy="200000"/>
            </a:xfrm>
            <a:custGeom>
              <a:rect b="b" l="l" r="r" t="t"/>
              <a:pathLst>
                <a:path extrusionOk="0" h="8000" w="20404">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2"/>
            <p:cNvSpPr/>
            <p:nvPr/>
          </p:nvSpPr>
          <p:spPr>
            <a:xfrm>
              <a:off x="2909600" y="5065825"/>
              <a:ext cx="519075" cy="214225"/>
            </a:xfrm>
            <a:custGeom>
              <a:rect b="b" l="l" r="r" t="t"/>
              <a:pathLst>
                <a:path extrusionOk="0" h="8569" w="20763">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2"/>
            <p:cNvSpPr/>
            <p:nvPr/>
          </p:nvSpPr>
          <p:spPr>
            <a:xfrm>
              <a:off x="3103675" y="5072950"/>
              <a:ext cx="129500" cy="86050"/>
            </a:xfrm>
            <a:custGeom>
              <a:rect b="b" l="l" r="r" t="t"/>
              <a:pathLst>
                <a:path extrusionOk="0" h="3442" w="518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2"/>
            <p:cNvSpPr/>
            <p:nvPr/>
          </p:nvSpPr>
          <p:spPr>
            <a:xfrm>
              <a:off x="3096150" y="5065800"/>
              <a:ext cx="145375" cy="100350"/>
            </a:xfrm>
            <a:custGeom>
              <a:rect b="b" l="l" r="r" t="t"/>
              <a:pathLst>
                <a:path extrusionOk="0" h="4014" w="5815">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2"/>
            <p:cNvSpPr/>
            <p:nvPr/>
          </p:nvSpPr>
          <p:spPr>
            <a:xfrm>
              <a:off x="2929100" y="5195100"/>
              <a:ext cx="491675" cy="77850"/>
            </a:xfrm>
            <a:custGeom>
              <a:rect b="b" l="l" r="r" t="t"/>
              <a:pathLst>
                <a:path extrusionOk="0" h="3114" w="19667">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2"/>
            <p:cNvSpPr/>
            <p:nvPr/>
          </p:nvSpPr>
          <p:spPr>
            <a:xfrm>
              <a:off x="2921175" y="5187950"/>
              <a:ext cx="506800" cy="92100"/>
            </a:xfrm>
            <a:custGeom>
              <a:rect b="b" l="l" r="r" t="t"/>
              <a:pathLst>
                <a:path extrusionOk="0" h="3684" w="20272">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2"/>
            <p:cNvSpPr/>
            <p:nvPr/>
          </p:nvSpPr>
          <p:spPr>
            <a:xfrm>
              <a:off x="2526100" y="3075375"/>
              <a:ext cx="732575" cy="2019300"/>
            </a:xfrm>
            <a:custGeom>
              <a:rect b="b" l="l" r="r" t="t"/>
              <a:pathLst>
                <a:path extrusionOk="0" h="80772" w="29303">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2"/>
            <p:cNvSpPr/>
            <p:nvPr/>
          </p:nvSpPr>
          <p:spPr>
            <a:xfrm>
              <a:off x="2518650" y="3068200"/>
              <a:ext cx="747150" cy="2033625"/>
            </a:xfrm>
            <a:custGeom>
              <a:rect b="b" l="l" r="r" t="t"/>
              <a:pathLst>
                <a:path extrusionOk="0" h="81345" w="29886">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2"/>
            <p:cNvSpPr/>
            <p:nvPr/>
          </p:nvSpPr>
          <p:spPr>
            <a:xfrm>
              <a:off x="2554425" y="3075375"/>
              <a:ext cx="706175" cy="217325"/>
            </a:xfrm>
            <a:custGeom>
              <a:rect b="b" l="l" r="r" t="t"/>
              <a:pathLst>
                <a:path extrusionOk="0" h="8693" w="28247">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2"/>
            <p:cNvSpPr/>
            <p:nvPr/>
          </p:nvSpPr>
          <p:spPr>
            <a:xfrm>
              <a:off x="2547275" y="3068225"/>
              <a:ext cx="720500" cy="231550"/>
            </a:xfrm>
            <a:custGeom>
              <a:rect b="b" l="l" r="r" t="t"/>
              <a:pathLst>
                <a:path extrusionOk="0" h="9262" w="2882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2"/>
            <p:cNvSpPr/>
            <p:nvPr/>
          </p:nvSpPr>
          <p:spPr>
            <a:xfrm>
              <a:off x="3225825" y="2233750"/>
              <a:ext cx="203925" cy="817525"/>
            </a:xfrm>
            <a:custGeom>
              <a:rect b="b" l="l" r="r" t="t"/>
              <a:pathLst>
                <a:path extrusionOk="0" h="32701" w="8157">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2"/>
            <p:cNvSpPr/>
            <p:nvPr/>
          </p:nvSpPr>
          <p:spPr>
            <a:xfrm>
              <a:off x="3207625" y="2226625"/>
              <a:ext cx="222250" cy="831750"/>
            </a:xfrm>
            <a:custGeom>
              <a:rect b="b" l="l" r="r" t="t"/>
              <a:pathLst>
                <a:path extrusionOk="0" h="33270" w="889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2"/>
            <p:cNvSpPr/>
            <p:nvPr/>
          </p:nvSpPr>
          <p:spPr>
            <a:xfrm>
              <a:off x="3206350" y="2904475"/>
              <a:ext cx="323500" cy="264925"/>
            </a:xfrm>
            <a:custGeom>
              <a:rect b="b" l="l" r="r" t="t"/>
              <a:pathLst>
                <a:path extrusionOk="0" h="10597" w="1294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2"/>
            <p:cNvSpPr/>
            <p:nvPr/>
          </p:nvSpPr>
          <p:spPr>
            <a:xfrm>
              <a:off x="3201175" y="2897325"/>
              <a:ext cx="308200" cy="279200"/>
            </a:xfrm>
            <a:custGeom>
              <a:rect b="b" l="l" r="r" t="t"/>
              <a:pathLst>
                <a:path extrusionOk="0" h="11168" w="12328">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2"/>
            <p:cNvSpPr/>
            <p:nvPr/>
          </p:nvSpPr>
          <p:spPr>
            <a:xfrm>
              <a:off x="3254750" y="2980125"/>
              <a:ext cx="373900" cy="166475"/>
            </a:xfrm>
            <a:custGeom>
              <a:rect b="b" l="l" r="r" t="t"/>
              <a:pathLst>
                <a:path extrusionOk="0" h="6659" w="14956">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2"/>
            <p:cNvSpPr/>
            <p:nvPr/>
          </p:nvSpPr>
          <p:spPr>
            <a:xfrm>
              <a:off x="3250175" y="2972950"/>
              <a:ext cx="387575" cy="180775"/>
            </a:xfrm>
            <a:custGeom>
              <a:rect b="b" l="l" r="r" t="t"/>
              <a:pathLst>
                <a:path extrusionOk="0" h="7231" w="15503">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2"/>
            <p:cNvSpPr/>
            <p:nvPr/>
          </p:nvSpPr>
          <p:spPr>
            <a:xfrm>
              <a:off x="3453725" y="2898900"/>
              <a:ext cx="416450" cy="188275"/>
            </a:xfrm>
            <a:custGeom>
              <a:rect b="b" l="l" r="r" t="t"/>
              <a:pathLst>
                <a:path extrusionOk="0" h="7531" w="16658">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2"/>
            <p:cNvSpPr/>
            <p:nvPr/>
          </p:nvSpPr>
          <p:spPr>
            <a:xfrm>
              <a:off x="3448300" y="2891750"/>
              <a:ext cx="428900" cy="202575"/>
            </a:xfrm>
            <a:custGeom>
              <a:rect b="b" l="l" r="r" t="t"/>
              <a:pathLst>
                <a:path extrusionOk="0" h="8103" w="17156">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2"/>
            <p:cNvSpPr/>
            <p:nvPr/>
          </p:nvSpPr>
          <p:spPr>
            <a:xfrm>
              <a:off x="2982450" y="3325175"/>
              <a:ext cx="94225" cy="222300"/>
            </a:xfrm>
            <a:custGeom>
              <a:rect b="b" l="l" r="r" t="t"/>
              <a:pathLst>
                <a:path extrusionOk="0" h="8892" w="3769">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2"/>
            <p:cNvSpPr/>
            <p:nvPr/>
          </p:nvSpPr>
          <p:spPr>
            <a:xfrm>
              <a:off x="2568275" y="3292950"/>
              <a:ext cx="254925" cy="243225"/>
            </a:xfrm>
            <a:custGeom>
              <a:rect b="b" l="l" r="r" t="t"/>
              <a:pathLst>
                <a:path extrusionOk="0" h="9729" w="10197">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2"/>
            <p:cNvSpPr/>
            <p:nvPr/>
          </p:nvSpPr>
          <p:spPr>
            <a:xfrm>
              <a:off x="2924475" y="3618425"/>
              <a:ext cx="95275" cy="79900"/>
            </a:xfrm>
            <a:custGeom>
              <a:rect b="b" l="l" r="r" t="t"/>
              <a:pathLst>
                <a:path extrusionOk="0" h="3196" w="3811">
                  <a:moveTo>
                    <a:pt x="1" y="3195"/>
                  </a:moveTo>
                  <a:lnTo>
                    <a:pt x="381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2"/>
            <p:cNvSpPr/>
            <p:nvPr/>
          </p:nvSpPr>
          <p:spPr>
            <a:xfrm>
              <a:off x="2914775" y="3611250"/>
              <a:ext cx="113025" cy="94200"/>
            </a:xfrm>
            <a:custGeom>
              <a:rect b="b" l="l" r="r" t="t"/>
              <a:pathLst>
                <a:path extrusionOk="0" h="3768" w="4521">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2"/>
            <p:cNvSpPr/>
            <p:nvPr/>
          </p:nvSpPr>
          <p:spPr>
            <a:xfrm>
              <a:off x="2606100" y="3138875"/>
              <a:ext cx="37625" cy="149400"/>
            </a:xfrm>
            <a:custGeom>
              <a:rect b="b" l="l" r="r" t="t"/>
              <a:pathLst>
                <a:path extrusionOk="0" h="5976" w="1505">
                  <a:moveTo>
                    <a:pt x="0" y="1"/>
                  </a:moveTo>
                  <a:lnTo>
                    <a:pt x="71" y="4996"/>
                  </a:lnTo>
                  <a:lnTo>
                    <a:pt x="1505" y="5976"/>
                  </a:lnTo>
                  <a:lnTo>
                    <a:pt x="1285" y="554"/>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2"/>
            <p:cNvSpPr/>
            <p:nvPr/>
          </p:nvSpPr>
          <p:spPr>
            <a:xfrm>
              <a:off x="2598900" y="3131725"/>
              <a:ext cx="52125" cy="163700"/>
            </a:xfrm>
            <a:custGeom>
              <a:rect b="b" l="l" r="r" t="t"/>
              <a:pathLst>
                <a:path extrusionOk="0" h="6548" w="2085">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2"/>
            <p:cNvSpPr/>
            <p:nvPr/>
          </p:nvSpPr>
          <p:spPr>
            <a:xfrm>
              <a:off x="3201175" y="3152475"/>
              <a:ext cx="40825" cy="132425"/>
            </a:xfrm>
            <a:custGeom>
              <a:rect b="b" l="l" r="r" t="t"/>
              <a:pathLst>
                <a:path extrusionOk="0" h="5297" w="1633">
                  <a:moveTo>
                    <a:pt x="1138" y="0"/>
                  </a:moveTo>
                  <a:lnTo>
                    <a:pt x="0" y="301"/>
                  </a:lnTo>
                  <a:lnTo>
                    <a:pt x="71" y="5297"/>
                  </a:lnTo>
                  <a:lnTo>
                    <a:pt x="1633" y="4867"/>
                  </a:lnTo>
                  <a:lnTo>
                    <a:pt x="113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2"/>
            <p:cNvSpPr/>
            <p:nvPr/>
          </p:nvSpPr>
          <p:spPr>
            <a:xfrm>
              <a:off x="3194000" y="3145325"/>
              <a:ext cx="55500" cy="146725"/>
            </a:xfrm>
            <a:custGeom>
              <a:rect b="b" l="l" r="r" t="t"/>
              <a:pathLst>
                <a:path extrusionOk="0" h="5869" w="222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2"/>
            <p:cNvSpPr/>
            <p:nvPr/>
          </p:nvSpPr>
          <p:spPr>
            <a:xfrm>
              <a:off x="2834325" y="3197775"/>
              <a:ext cx="40850" cy="121700"/>
            </a:xfrm>
            <a:custGeom>
              <a:rect b="b" l="l" r="r" t="t"/>
              <a:pathLst>
                <a:path extrusionOk="0" h="4868" w="1634">
                  <a:moveTo>
                    <a:pt x="1139" y="1"/>
                  </a:moveTo>
                  <a:lnTo>
                    <a:pt x="1" y="303"/>
                  </a:lnTo>
                  <a:lnTo>
                    <a:pt x="150" y="4766"/>
                  </a:lnTo>
                  <a:lnTo>
                    <a:pt x="1634" y="4868"/>
                  </a:lnTo>
                  <a:lnTo>
                    <a:pt x="11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2"/>
            <p:cNvSpPr/>
            <p:nvPr/>
          </p:nvSpPr>
          <p:spPr>
            <a:xfrm>
              <a:off x="2827125" y="3190650"/>
              <a:ext cx="55550" cy="135975"/>
            </a:xfrm>
            <a:custGeom>
              <a:rect b="b" l="l" r="r" t="t"/>
              <a:pathLst>
                <a:path extrusionOk="0" h="5439" w="2222">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2"/>
            <p:cNvSpPr/>
            <p:nvPr/>
          </p:nvSpPr>
          <p:spPr>
            <a:xfrm>
              <a:off x="2533925" y="2094650"/>
              <a:ext cx="827175" cy="1119875"/>
            </a:xfrm>
            <a:custGeom>
              <a:rect b="b" l="l" r="r" t="t"/>
              <a:pathLst>
                <a:path extrusionOk="0" h="44795" w="33087">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2"/>
            <p:cNvSpPr/>
            <p:nvPr/>
          </p:nvSpPr>
          <p:spPr>
            <a:xfrm>
              <a:off x="2527125" y="2087475"/>
              <a:ext cx="834075" cy="1134075"/>
            </a:xfrm>
            <a:custGeom>
              <a:rect b="b" l="l" r="r" t="t"/>
              <a:pathLst>
                <a:path extrusionOk="0" h="45363" w="33363">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2"/>
            <p:cNvSpPr/>
            <p:nvPr/>
          </p:nvSpPr>
          <p:spPr>
            <a:xfrm>
              <a:off x="3086125" y="2295675"/>
              <a:ext cx="88675" cy="883775"/>
            </a:xfrm>
            <a:custGeom>
              <a:rect b="b" l="l" r="r" t="t"/>
              <a:pathLst>
                <a:path extrusionOk="0" h="35351" w="3547">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2"/>
            <p:cNvSpPr/>
            <p:nvPr/>
          </p:nvSpPr>
          <p:spPr>
            <a:xfrm>
              <a:off x="2805025" y="1952550"/>
              <a:ext cx="390350" cy="379525"/>
            </a:xfrm>
            <a:custGeom>
              <a:rect b="b" l="l" r="r" t="t"/>
              <a:pathLst>
                <a:path extrusionOk="0" h="15181" w="15614">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2"/>
            <p:cNvSpPr/>
            <p:nvPr/>
          </p:nvSpPr>
          <p:spPr>
            <a:xfrm>
              <a:off x="2797525" y="1945450"/>
              <a:ext cx="405400" cy="393750"/>
            </a:xfrm>
            <a:custGeom>
              <a:rect b="b" l="l" r="r" t="t"/>
              <a:pathLst>
                <a:path extrusionOk="0" h="15750" w="16216">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2"/>
            <p:cNvSpPr/>
            <p:nvPr/>
          </p:nvSpPr>
          <p:spPr>
            <a:xfrm>
              <a:off x="2920425" y="1827975"/>
              <a:ext cx="194300" cy="474875"/>
            </a:xfrm>
            <a:custGeom>
              <a:rect b="b" l="l" r="r" t="t"/>
              <a:pathLst>
                <a:path extrusionOk="0" h="18995" w="7772">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2"/>
            <p:cNvSpPr/>
            <p:nvPr/>
          </p:nvSpPr>
          <p:spPr>
            <a:xfrm>
              <a:off x="2913325" y="1820825"/>
              <a:ext cx="208675" cy="489150"/>
            </a:xfrm>
            <a:custGeom>
              <a:rect b="b" l="l" r="r" t="t"/>
              <a:pathLst>
                <a:path extrusionOk="0" h="19566" w="8347">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2"/>
            <p:cNvSpPr/>
            <p:nvPr/>
          </p:nvSpPr>
          <p:spPr>
            <a:xfrm>
              <a:off x="2745225" y="1372925"/>
              <a:ext cx="616975" cy="587900"/>
            </a:xfrm>
            <a:custGeom>
              <a:rect b="b" l="l" r="r" t="t"/>
              <a:pathLst>
                <a:path extrusionOk="0" h="23516" w="24679">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2"/>
            <p:cNvSpPr/>
            <p:nvPr/>
          </p:nvSpPr>
          <p:spPr>
            <a:xfrm>
              <a:off x="2751250" y="1365225"/>
              <a:ext cx="618225" cy="602725"/>
            </a:xfrm>
            <a:custGeom>
              <a:rect b="b" l="l" r="r" t="t"/>
              <a:pathLst>
                <a:path extrusionOk="0" h="24109" w="24729">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2"/>
            <p:cNvSpPr/>
            <p:nvPr/>
          </p:nvSpPr>
          <p:spPr>
            <a:xfrm>
              <a:off x="3130250" y="1481050"/>
              <a:ext cx="145375" cy="139850"/>
            </a:xfrm>
            <a:custGeom>
              <a:rect b="b" l="l" r="r" t="t"/>
              <a:pathLst>
                <a:path extrusionOk="0" h="5594" w="5815">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2"/>
            <p:cNvSpPr/>
            <p:nvPr/>
          </p:nvSpPr>
          <p:spPr>
            <a:xfrm>
              <a:off x="2834150" y="1708775"/>
              <a:ext cx="37025" cy="19950"/>
            </a:xfrm>
            <a:custGeom>
              <a:rect b="b" l="l" r="r" t="t"/>
              <a:pathLst>
                <a:path extrusionOk="0" h="798" w="1481">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2"/>
            <p:cNvSpPr/>
            <p:nvPr/>
          </p:nvSpPr>
          <p:spPr>
            <a:xfrm>
              <a:off x="2901550" y="1499250"/>
              <a:ext cx="227025" cy="230300"/>
            </a:xfrm>
            <a:custGeom>
              <a:rect b="b" l="l" r="r" t="t"/>
              <a:pathLst>
                <a:path extrusionOk="0" h="9212" w="9081">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2"/>
            <p:cNvSpPr/>
            <p:nvPr/>
          </p:nvSpPr>
          <p:spPr>
            <a:xfrm>
              <a:off x="3103175" y="1426975"/>
              <a:ext cx="57275" cy="18000"/>
            </a:xfrm>
            <a:custGeom>
              <a:rect b="b" l="l" r="r" t="t"/>
              <a:pathLst>
                <a:path extrusionOk="0" h="720" w="2291">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2"/>
            <p:cNvSpPr/>
            <p:nvPr/>
          </p:nvSpPr>
          <p:spPr>
            <a:xfrm>
              <a:off x="2799650" y="1449600"/>
              <a:ext cx="276200" cy="165225"/>
            </a:xfrm>
            <a:custGeom>
              <a:rect b="b" l="l" r="r" t="t"/>
              <a:pathLst>
                <a:path extrusionOk="0" h="6609" w="11048">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2"/>
            <p:cNvSpPr/>
            <p:nvPr/>
          </p:nvSpPr>
          <p:spPr>
            <a:xfrm>
              <a:off x="3244675" y="1634175"/>
              <a:ext cx="80500" cy="103600"/>
            </a:xfrm>
            <a:custGeom>
              <a:rect b="b" l="l" r="r" t="t"/>
              <a:pathLst>
                <a:path extrusionOk="0" h="4144" w="322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2"/>
            <p:cNvSpPr/>
            <p:nvPr/>
          </p:nvSpPr>
          <p:spPr>
            <a:xfrm>
              <a:off x="2897650" y="1602775"/>
              <a:ext cx="378650" cy="502100"/>
            </a:xfrm>
            <a:custGeom>
              <a:rect b="b" l="l" r="r" t="t"/>
              <a:pathLst>
                <a:path extrusionOk="0" h="20084" w="15146">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2"/>
            <p:cNvSpPr/>
            <p:nvPr/>
          </p:nvSpPr>
          <p:spPr>
            <a:xfrm>
              <a:off x="2890600" y="1595625"/>
              <a:ext cx="392400" cy="516300"/>
            </a:xfrm>
            <a:custGeom>
              <a:rect b="b" l="l" r="r" t="t"/>
              <a:pathLst>
                <a:path extrusionOk="0" h="20652" w="15696">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2"/>
            <p:cNvSpPr/>
            <p:nvPr/>
          </p:nvSpPr>
          <p:spPr>
            <a:xfrm>
              <a:off x="2846550" y="1751450"/>
              <a:ext cx="86900" cy="128525"/>
            </a:xfrm>
            <a:custGeom>
              <a:rect b="b" l="l" r="r" t="t"/>
              <a:pathLst>
                <a:path extrusionOk="0" h="5141" w="3476">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2"/>
            <p:cNvSpPr/>
            <p:nvPr/>
          </p:nvSpPr>
          <p:spPr>
            <a:xfrm>
              <a:off x="2842525" y="1744325"/>
              <a:ext cx="98950" cy="142800"/>
            </a:xfrm>
            <a:custGeom>
              <a:rect b="b" l="l" r="r" t="t"/>
              <a:pathLst>
                <a:path extrusionOk="0" h="5712" w="3958">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2"/>
            <p:cNvSpPr/>
            <p:nvPr/>
          </p:nvSpPr>
          <p:spPr>
            <a:xfrm>
              <a:off x="3032800" y="1764550"/>
              <a:ext cx="87950" cy="34525"/>
            </a:xfrm>
            <a:custGeom>
              <a:rect b="b" l="l" r="r" t="t"/>
              <a:pathLst>
                <a:path extrusionOk="0" h="1381" w="3518">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2"/>
            <p:cNvSpPr/>
            <p:nvPr/>
          </p:nvSpPr>
          <p:spPr>
            <a:xfrm>
              <a:off x="3187850" y="1758975"/>
              <a:ext cx="61125" cy="23950"/>
            </a:xfrm>
            <a:custGeom>
              <a:rect b="b" l="l" r="r" t="t"/>
              <a:pathLst>
                <a:path extrusionOk="0" h="958" w="2445">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2"/>
            <p:cNvSpPr/>
            <p:nvPr/>
          </p:nvSpPr>
          <p:spPr>
            <a:xfrm>
              <a:off x="3179725" y="1751850"/>
              <a:ext cx="77700" cy="38200"/>
            </a:xfrm>
            <a:custGeom>
              <a:rect b="b" l="l" r="r" t="t"/>
              <a:pathLst>
                <a:path extrusionOk="0" h="1528" w="3108">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2"/>
            <p:cNvSpPr/>
            <p:nvPr/>
          </p:nvSpPr>
          <p:spPr>
            <a:xfrm>
              <a:off x="3116850" y="1799100"/>
              <a:ext cx="77675" cy="133375"/>
            </a:xfrm>
            <a:custGeom>
              <a:rect b="b" l="l" r="r" t="t"/>
              <a:pathLst>
                <a:path extrusionOk="0" h="5335" w="3107">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2"/>
            <p:cNvSpPr/>
            <p:nvPr/>
          </p:nvSpPr>
          <p:spPr>
            <a:xfrm>
              <a:off x="3025700" y="1924975"/>
              <a:ext cx="93100" cy="55850"/>
            </a:xfrm>
            <a:custGeom>
              <a:rect b="b" l="l" r="r" t="t"/>
              <a:pathLst>
                <a:path extrusionOk="0" h="2234" w="3724">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2"/>
            <p:cNvSpPr/>
            <p:nvPr/>
          </p:nvSpPr>
          <p:spPr>
            <a:xfrm>
              <a:off x="3076900" y="1811525"/>
              <a:ext cx="24725" cy="44725"/>
            </a:xfrm>
            <a:custGeom>
              <a:rect b="b" l="l" r="r" t="t"/>
              <a:pathLst>
                <a:path extrusionOk="0" h="1789" w="989">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2"/>
            <p:cNvSpPr/>
            <p:nvPr/>
          </p:nvSpPr>
          <p:spPr>
            <a:xfrm>
              <a:off x="3192500" y="1801800"/>
              <a:ext cx="24725" cy="44675"/>
            </a:xfrm>
            <a:custGeom>
              <a:rect b="b" l="l" r="r" t="t"/>
              <a:pathLst>
                <a:path extrusionOk="0" h="1787" w="989">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2"/>
            <p:cNvSpPr/>
            <p:nvPr/>
          </p:nvSpPr>
          <p:spPr>
            <a:xfrm>
              <a:off x="2414750" y="2210175"/>
              <a:ext cx="329675" cy="774400"/>
            </a:xfrm>
            <a:custGeom>
              <a:rect b="b" l="l" r="r" t="t"/>
              <a:pathLst>
                <a:path extrusionOk="0" h="30976" w="13187">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2"/>
            <p:cNvSpPr/>
            <p:nvPr/>
          </p:nvSpPr>
          <p:spPr>
            <a:xfrm>
              <a:off x="2407050" y="2203175"/>
              <a:ext cx="341725" cy="788525"/>
            </a:xfrm>
            <a:custGeom>
              <a:rect b="b" l="l" r="r" t="t"/>
              <a:pathLst>
                <a:path extrusionOk="0" h="31541" w="13669">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2"/>
            <p:cNvSpPr/>
            <p:nvPr/>
          </p:nvSpPr>
          <p:spPr>
            <a:xfrm>
              <a:off x="2496625" y="2793025"/>
              <a:ext cx="180600" cy="16325"/>
            </a:xfrm>
            <a:custGeom>
              <a:rect b="b" l="l" r="r" t="t"/>
              <a:pathLst>
                <a:path extrusionOk="0" h="653" w="7224">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2"/>
            <p:cNvSpPr/>
            <p:nvPr/>
          </p:nvSpPr>
          <p:spPr>
            <a:xfrm>
              <a:off x="2488975" y="2785850"/>
              <a:ext cx="195950" cy="30600"/>
            </a:xfrm>
            <a:custGeom>
              <a:rect b="b" l="l" r="r" t="t"/>
              <a:pathLst>
                <a:path extrusionOk="0" h="1224" w="7838">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2"/>
            <p:cNvSpPr/>
            <p:nvPr/>
          </p:nvSpPr>
          <p:spPr>
            <a:xfrm>
              <a:off x="2580125" y="2759000"/>
              <a:ext cx="25125" cy="5200"/>
            </a:xfrm>
            <a:custGeom>
              <a:rect b="b" l="l" r="r" t="t"/>
              <a:pathLst>
                <a:path extrusionOk="0" h="208" w="1005">
                  <a:moveTo>
                    <a:pt x="1" y="1"/>
                  </a:moveTo>
                  <a:lnTo>
                    <a:pt x="1004" y="207"/>
                  </a:lnTo>
                  <a:cubicBezTo>
                    <a:pt x="676" y="109"/>
                    <a:pt x="341" y="40"/>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2"/>
            <p:cNvSpPr/>
            <p:nvPr/>
          </p:nvSpPr>
          <p:spPr>
            <a:xfrm>
              <a:off x="2572575" y="2751875"/>
              <a:ext cx="40250" cy="19450"/>
            </a:xfrm>
            <a:custGeom>
              <a:rect b="b" l="l" r="r" t="t"/>
              <a:pathLst>
                <a:path extrusionOk="0" h="778" w="161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2"/>
            <p:cNvSpPr/>
            <p:nvPr/>
          </p:nvSpPr>
          <p:spPr>
            <a:xfrm>
              <a:off x="2429350" y="2760425"/>
              <a:ext cx="96175" cy="31400"/>
            </a:xfrm>
            <a:custGeom>
              <a:rect b="b" l="l" r="r" t="t"/>
              <a:pathLst>
                <a:path extrusionOk="0" h="1256" w="3847">
                  <a:moveTo>
                    <a:pt x="3847" y="0"/>
                  </a:moveTo>
                  <a:lnTo>
                    <a:pt x="3847" y="0"/>
                  </a:lnTo>
                  <a:cubicBezTo>
                    <a:pt x="1736" y="320"/>
                    <a:pt x="0" y="1256"/>
                    <a:pt x="0" y="1256"/>
                  </a:cubicBezTo>
                  <a:lnTo>
                    <a:pt x="38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2"/>
            <p:cNvSpPr/>
            <p:nvPr/>
          </p:nvSpPr>
          <p:spPr>
            <a:xfrm>
              <a:off x="2421625" y="2753250"/>
              <a:ext cx="111675" cy="45725"/>
            </a:xfrm>
            <a:custGeom>
              <a:rect b="b" l="l" r="r" t="t"/>
              <a:pathLst>
                <a:path extrusionOk="0" h="1829" w="4467">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2"/>
            <p:cNvSpPr/>
            <p:nvPr/>
          </p:nvSpPr>
          <p:spPr>
            <a:xfrm>
              <a:off x="2367425" y="2859300"/>
              <a:ext cx="373300" cy="232675"/>
            </a:xfrm>
            <a:custGeom>
              <a:rect b="b" l="l" r="r" t="t"/>
              <a:pathLst>
                <a:path extrusionOk="0" h="9307" w="14932">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2"/>
            <p:cNvSpPr/>
            <p:nvPr/>
          </p:nvSpPr>
          <p:spPr>
            <a:xfrm>
              <a:off x="2360075" y="2852175"/>
              <a:ext cx="366000" cy="246800"/>
            </a:xfrm>
            <a:custGeom>
              <a:rect b="b" l="l" r="r" t="t"/>
              <a:pathLst>
                <a:path extrusionOk="0" h="9872" w="1464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2"/>
            <p:cNvSpPr/>
            <p:nvPr/>
          </p:nvSpPr>
          <p:spPr>
            <a:xfrm>
              <a:off x="2408650" y="2771150"/>
              <a:ext cx="1132250" cy="386575"/>
            </a:xfrm>
            <a:custGeom>
              <a:rect b="b" l="l" r="r" t="t"/>
              <a:pathLst>
                <a:path extrusionOk="0" h="15463" w="4529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2"/>
            <p:cNvSpPr/>
            <p:nvPr/>
          </p:nvSpPr>
          <p:spPr>
            <a:xfrm>
              <a:off x="2410600" y="2764000"/>
              <a:ext cx="1121700" cy="400825"/>
            </a:xfrm>
            <a:custGeom>
              <a:rect b="b" l="l" r="r" t="t"/>
              <a:pathLst>
                <a:path extrusionOk="0" h="16033" w="44868">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2"/>
            <p:cNvSpPr/>
            <p:nvPr/>
          </p:nvSpPr>
          <p:spPr>
            <a:xfrm>
              <a:off x="3284900" y="2815925"/>
              <a:ext cx="205900" cy="43800"/>
            </a:xfrm>
            <a:custGeom>
              <a:rect b="b" l="l" r="r" t="t"/>
              <a:pathLst>
                <a:path extrusionOk="0" h="1752" w="8236">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2"/>
            <p:cNvSpPr/>
            <p:nvPr/>
          </p:nvSpPr>
          <p:spPr>
            <a:xfrm>
              <a:off x="3323450" y="2784450"/>
              <a:ext cx="204350" cy="59150"/>
            </a:xfrm>
            <a:custGeom>
              <a:rect b="b" l="l" r="r" t="t"/>
              <a:pathLst>
                <a:path extrusionOk="0" h="2366" w="8174">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2"/>
            <p:cNvSpPr/>
            <p:nvPr/>
          </p:nvSpPr>
          <p:spPr>
            <a:xfrm>
              <a:off x="3154200" y="2883375"/>
              <a:ext cx="988925" cy="49675"/>
            </a:xfrm>
            <a:custGeom>
              <a:rect b="b" l="l" r="r" t="t"/>
              <a:pathLst>
                <a:path extrusionOk="0" h="1987" w="39557">
                  <a:moveTo>
                    <a:pt x="39536" y="1"/>
                  </a:moveTo>
                  <a:lnTo>
                    <a:pt x="0" y="560"/>
                  </a:lnTo>
                  <a:lnTo>
                    <a:pt x="20" y="1987"/>
                  </a:lnTo>
                  <a:lnTo>
                    <a:pt x="39556" y="1428"/>
                  </a:lnTo>
                  <a:lnTo>
                    <a:pt x="395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2"/>
            <p:cNvSpPr/>
            <p:nvPr/>
          </p:nvSpPr>
          <p:spPr>
            <a:xfrm>
              <a:off x="3146925" y="2876325"/>
              <a:ext cx="1003300" cy="63900"/>
            </a:xfrm>
            <a:custGeom>
              <a:rect b="b" l="l" r="r" t="t"/>
              <a:pathLst>
                <a:path extrusionOk="0" h="2556" w="40132">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2"/>
            <p:cNvSpPr/>
            <p:nvPr/>
          </p:nvSpPr>
          <p:spPr>
            <a:xfrm>
              <a:off x="3600450" y="2396300"/>
              <a:ext cx="667250" cy="516225"/>
            </a:xfrm>
            <a:custGeom>
              <a:rect b="b" l="l" r="r" t="t"/>
              <a:pathLst>
                <a:path extrusionOk="0" h="20649" w="26690">
                  <a:moveTo>
                    <a:pt x="26689" y="1"/>
                  </a:moveTo>
                  <a:lnTo>
                    <a:pt x="5138" y="305"/>
                  </a:lnTo>
                  <a:lnTo>
                    <a:pt x="0" y="20649"/>
                  </a:lnTo>
                  <a:lnTo>
                    <a:pt x="21552" y="20345"/>
                  </a:lnTo>
                  <a:lnTo>
                    <a:pt x="266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2"/>
            <p:cNvSpPr/>
            <p:nvPr/>
          </p:nvSpPr>
          <p:spPr>
            <a:xfrm>
              <a:off x="3592375" y="2389150"/>
              <a:ext cx="683400" cy="530525"/>
            </a:xfrm>
            <a:custGeom>
              <a:rect b="b" l="l" r="r" t="t"/>
              <a:pathLst>
                <a:path extrusionOk="0" h="21221" w="27336">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2"/>
            <p:cNvSpPr/>
            <p:nvPr/>
          </p:nvSpPr>
          <p:spPr>
            <a:xfrm>
              <a:off x="2958000" y="3207125"/>
              <a:ext cx="123775" cy="83850"/>
            </a:xfrm>
            <a:custGeom>
              <a:rect b="b" l="l" r="r" t="t"/>
              <a:pathLst>
                <a:path extrusionOk="0" h="3354" w="4951">
                  <a:moveTo>
                    <a:pt x="4950" y="1"/>
                  </a:moveTo>
                  <a:lnTo>
                    <a:pt x="99" y="211"/>
                  </a:lnTo>
                  <a:lnTo>
                    <a:pt x="0" y="3353"/>
                  </a:lnTo>
                  <a:lnTo>
                    <a:pt x="4853" y="3286"/>
                  </a:lnTo>
                  <a:lnTo>
                    <a:pt x="49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2"/>
            <p:cNvSpPr/>
            <p:nvPr/>
          </p:nvSpPr>
          <p:spPr>
            <a:xfrm>
              <a:off x="2950750" y="3199975"/>
              <a:ext cx="138225" cy="98150"/>
            </a:xfrm>
            <a:custGeom>
              <a:rect b="b" l="l" r="r" t="t"/>
              <a:pathLst>
                <a:path extrusionOk="0" h="3926" w="5529">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2"/>
            <p:cNvSpPr/>
            <p:nvPr/>
          </p:nvSpPr>
          <p:spPr>
            <a:xfrm>
              <a:off x="2549625" y="5104375"/>
              <a:ext cx="287550" cy="364275"/>
            </a:xfrm>
            <a:custGeom>
              <a:rect b="b" l="l" r="r" t="t"/>
              <a:pathLst>
                <a:path extrusionOk="0" h="14571" w="11502">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2"/>
            <p:cNvSpPr/>
            <p:nvPr/>
          </p:nvSpPr>
          <p:spPr>
            <a:xfrm>
              <a:off x="2554125" y="5097275"/>
              <a:ext cx="276650" cy="378550"/>
            </a:xfrm>
            <a:custGeom>
              <a:rect b="b" l="l" r="r" t="t"/>
              <a:pathLst>
                <a:path extrusionOk="0" h="15142" w="11066">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2"/>
            <p:cNvSpPr/>
            <p:nvPr/>
          </p:nvSpPr>
          <p:spPr>
            <a:xfrm>
              <a:off x="2640400" y="5148875"/>
              <a:ext cx="99200" cy="162575"/>
            </a:xfrm>
            <a:custGeom>
              <a:rect b="b" l="l" r="r" t="t"/>
              <a:pathLst>
                <a:path extrusionOk="0" h="6503" w="3968">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2"/>
            <p:cNvSpPr/>
            <p:nvPr/>
          </p:nvSpPr>
          <p:spPr>
            <a:xfrm>
              <a:off x="2639175" y="5141700"/>
              <a:ext cx="107525" cy="176900"/>
            </a:xfrm>
            <a:custGeom>
              <a:rect b="b" l="l" r="r" t="t"/>
              <a:pathLst>
                <a:path extrusionOk="0" h="7076" w="4301">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2"/>
            <p:cNvSpPr/>
            <p:nvPr/>
          </p:nvSpPr>
          <p:spPr>
            <a:xfrm>
              <a:off x="2572100" y="5408600"/>
              <a:ext cx="237800" cy="60050"/>
            </a:xfrm>
            <a:custGeom>
              <a:rect b="b" l="l" r="r" t="t"/>
              <a:pathLst>
                <a:path extrusionOk="0" h="2402" w="9512">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2"/>
            <p:cNvSpPr/>
            <p:nvPr/>
          </p:nvSpPr>
          <p:spPr>
            <a:xfrm>
              <a:off x="2564750" y="5401425"/>
              <a:ext cx="252625" cy="74400"/>
            </a:xfrm>
            <a:custGeom>
              <a:rect b="b" l="l" r="r" t="t"/>
              <a:pathLst>
                <a:path extrusionOk="0" h="2976" w="10105">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2"/>
            <p:cNvSpPr/>
            <p:nvPr/>
          </p:nvSpPr>
          <p:spPr>
            <a:xfrm>
              <a:off x="2580050" y="5015300"/>
              <a:ext cx="223700" cy="149975"/>
            </a:xfrm>
            <a:custGeom>
              <a:rect b="b" l="l" r="r" t="t"/>
              <a:pathLst>
                <a:path extrusionOk="0" h="5999" w="8948">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2"/>
            <p:cNvSpPr/>
            <p:nvPr/>
          </p:nvSpPr>
          <p:spPr>
            <a:xfrm>
              <a:off x="2572625" y="5008125"/>
              <a:ext cx="238350" cy="164275"/>
            </a:xfrm>
            <a:custGeom>
              <a:rect b="b" l="l" r="r" t="t"/>
              <a:pathLst>
                <a:path extrusionOk="0" h="6571" w="9534">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2"/>
            <p:cNvSpPr/>
            <p:nvPr/>
          </p:nvSpPr>
          <p:spPr>
            <a:xfrm>
              <a:off x="2884175" y="4954900"/>
              <a:ext cx="277600" cy="192850"/>
            </a:xfrm>
            <a:custGeom>
              <a:rect b="b" l="l" r="r" t="t"/>
              <a:pathLst>
                <a:path extrusionOk="0" h="7714" w="11104">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2"/>
            <p:cNvSpPr/>
            <p:nvPr/>
          </p:nvSpPr>
          <p:spPr>
            <a:xfrm>
              <a:off x="2878600" y="4947775"/>
              <a:ext cx="290500" cy="207150"/>
            </a:xfrm>
            <a:custGeom>
              <a:rect b="b" l="l" r="r" t="t"/>
              <a:pathLst>
                <a:path extrusionOk="0" h="8286" w="1162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2"/>
            <p:cNvSpPr/>
            <p:nvPr/>
          </p:nvSpPr>
          <p:spPr>
            <a:xfrm>
              <a:off x="3282275" y="238275"/>
              <a:ext cx="1976825" cy="1150375"/>
            </a:xfrm>
            <a:custGeom>
              <a:rect b="b" l="l" r="r" t="t"/>
              <a:pathLst>
                <a:path extrusionOk="0" h="46015" w="79073">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2"/>
            <p:cNvSpPr/>
            <p:nvPr/>
          </p:nvSpPr>
          <p:spPr>
            <a:xfrm>
              <a:off x="3754725" y="412400"/>
              <a:ext cx="283825" cy="91575"/>
            </a:xfrm>
            <a:custGeom>
              <a:rect b="b" l="l" r="r" t="t"/>
              <a:pathLst>
                <a:path extrusionOk="0" h="3663" w="11353">
                  <a:moveTo>
                    <a:pt x="1" y="1"/>
                  </a:moveTo>
                  <a:lnTo>
                    <a:pt x="5494" y="3662"/>
                  </a:lnTo>
                  <a:lnTo>
                    <a:pt x="11353"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2"/>
            <p:cNvSpPr/>
            <p:nvPr/>
          </p:nvSpPr>
          <p:spPr>
            <a:xfrm>
              <a:off x="3736475" y="421350"/>
              <a:ext cx="310900" cy="195075"/>
            </a:xfrm>
            <a:custGeom>
              <a:rect b="b" l="l" r="r" t="t"/>
              <a:pathLst>
                <a:path extrusionOk="0" h="7803" w="12436">
                  <a:moveTo>
                    <a:pt x="0" y="1"/>
                  </a:moveTo>
                  <a:lnTo>
                    <a:pt x="0" y="7803"/>
                  </a:lnTo>
                  <a:lnTo>
                    <a:pt x="12435" y="7803"/>
                  </a:lnTo>
                  <a:lnTo>
                    <a:pt x="12435" y="252"/>
                  </a:lnTo>
                  <a:lnTo>
                    <a:pt x="6212" y="4140"/>
                  </a:lnTo>
                  <a:lnTo>
                    <a:pt x="0"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2"/>
            <p:cNvSpPr/>
            <p:nvPr/>
          </p:nvSpPr>
          <p:spPr>
            <a:xfrm>
              <a:off x="4494975" y="587100"/>
              <a:ext cx="244700" cy="297225"/>
            </a:xfrm>
            <a:custGeom>
              <a:rect b="b" l="l" r="r" t="t"/>
              <a:pathLst>
                <a:path extrusionOk="0" h="11889" w="9788">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2"/>
            <p:cNvSpPr/>
            <p:nvPr/>
          </p:nvSpPr>
          <p:spPr>
            <a:xfrm>
              <a:off x="3789725" y="672825"/>
              <a:ext cx="120550" cy="116025"/>
            </a:xfrm>
            <a:custGeom>
              <a:rect b="b" l="l" r="r" t="t"/>
              <a:pathLst>
                <a:path extrusionOk="0" h="4641" w="4822">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2"/>
            <p:cNvSpPr/>
            <p:nvPr/>
          </p:nvSpPr>
          <p:spPr>
            <a:xfrm>
              <a:off x="3739350" y="801050"/>
              <a:ext cx="216725" cy="112975"/>
            </a:xfrm>
            <a:custGeom>
              <a:rect b="b" l="l" r="r" t="t"/>
              <a:pathLst>
                <a:path extrusionOk="0" h="4519" w="8669">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2"/>
            <p:cNvSpPr/>
            <p:nvPr/>
          </p:nvSpPr>
          <p:spPr>
            <a:xfrm>
              <a:off x="4584750" y="965200"/>
              <a:ext cx="388850" cy="321450"/>
            </a:xfrm>
            <a:custGeom>
              <a:rect b="b" l="l" r="r" t="t"/>
              <a:pathLst>
                <a:path extrusionOk="0" h="12858" w="15554">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2"/>
            <p:cNvSpPr/>
            <p:nvPr/>
          </p:nvSpPr>
          <p:spPr>
            <a:xfrm>
              <a:off x="4089300" y="960425"/>
              <a:ext cx="226975" cy="299800"/>
            </a:xfrm>
            <a:custGeom>
              <a:rect b="b" l="l" r="r" t="t"/>
              <a:pathLst>
                <a:path extrusionOk="0" h="11992" w="9079">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2"/>
            <p:cNvSpPr/>
            <p:nvPr/>
          </p:nvSpPr>
          <p:spPr>
            <a:xfrm>
              <a:off x="4174025" y="513925"/>
              <a:ext cx="224600" cy="311900"/>
            </a:xfrm>
            <a:custGeom>
              <a:rect b="b" l="l" r="r" t="t"/>
              <a:pathLst>
                <a:path extrusionOk="0" h="12476" w="8984">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2"/>
            <p:cNvSpPr/>
            <p:nvPr/>
          </p:nvSpPr>
          <p:spPr>
            <a:xfrm>
              <a:off x="3909925" y="2333750"/>
              <a:ext cx="14325" cy="21425"/>
            </a:xfrm>
            <a:custGeom>
              <a:rect b="b" l="l" r="r" t="t"/>
              <a:pathLst>
                <a:path extrusionOk="0" h="857" w="573">
                  <a:moveTo>
                    <a:pt x="0" y="0"/>
                  </a:moveTo>
                  <a:lnTo>
                    <a:pt x="0" y="857"/>
                  </a:lnTo>
                  <a:lnTo>
                    <a:pt x="572" y="857"/>
                  </a:lnTo>
                  <a:lnTo>
                    <a:pt x="5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2"/>
            <p:cNvSpPr/>
            <p:nvPr/>
          </p:nvSpPr>
          <p:spPr>
            <a:xfrm>
              <a:off x="3909925" y="1502050"/>
              <a:ext cx="14300" cy="790125"/>
            </a:xfrm>
            <a:custGeom>
              <a:rect b="b" l="l" r="r" t="t"/>
              <a:pathLst>
                <a:path extrusionOk="0" h="31605" w="572">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2"/>
            <p:cNvSpPr/>
            <p:nvPr/>
          </p:nvSpPr>
          <p:spPr>
            <a:xfrm>
              <a:off x="3909925" y="1439075"/>
              <a:ext cx="14325" cy="21425"/>
            </a:xfrm>
            <a:custGeom>
              <a:rect b="b" l="l" r="r" t="t"/>
              <a:pathLst>
                <a:path extrusionOk="0" h="857" w="573">
                  <a:moveTo>
                    <a:pt x="0" y="1"/>
                  </a:moveTo>
                  <a:lnTo>
                    <a:pt x="0" y="856"/>
                  </a:lnTo>
                  <a:lnTo>
                    <a:pt x="572" y="856"/>
                  </a:lnTo>
                  <a:lnTo>
                    <a:pt x="57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2"/>
            <p:cNvSpPr/>
            <p:nvPr/>
          </p:nvSpPr>
          <p:spPr>
            <a:xfrm>
              <a:off x="3866075" y="1395725"/>
              <a:ext cx="102000" cy="88350"/>
            </a:xfrm>
            <a:custGeom>
              <a:rect b="b" l="l" r="r" t="t"/>
              <a:pathLst>
                <a:path extrusionOk="0" h="3534" w="4080">
                  <a:moveTo>
                    <a:pt x="2040" y="1"/>
                  </a:moveTo>
                  <a:lnTo>
                    <a:pt x="1" y="3534"/>
                  </a:lnTo>
                  <a:lnTo>
                    <a:pt x="4080" y="3534"/>
                  </a:lnTo>
                  <a:lnTo>
                    <a:pt x="2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2"/>
            <p:cNvSpPr/>
            <p:nvPr/>
          </p:nvSpPr>
          <p:spPr>
            <a:xfrm>
              <a:off x="4504075" y="1439075"/>
              <a:ext cx="14300" cy="21425"/>
            </a:xfrm>
            <a:custGeom>
              <a:rect b="b" l="l" r="r" t="t"/>
              <a:pathLst>
                <a:path extrusionOk="0" h="857" w="572">
                  <a:moveTo>
                    <a:pt x="0" y="1"/>
                  </a:moveTo>
                  <a:lnTo>
                    <a:pt x="0" y="856"/>
                  </a:lnTo>
                  <a:lnTo>
                    <a:pt x="571" y="856"/>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2"/>
            <p:cNvSpPr/>
            <p:nvPr/>
          </p:nvSpPr>
          <p:spPr>
            <a:xfrm>
              <a:off x="4504075" y="1503275"/>
              <a:ext cx="14300" cy="1070100"/>
            </a:xfrm>
            <a:custGeom>
              <a:rect b="b" l="l" r="r" t="t"/>
              <a:pathLst>
                <a:path extrusionOk="0" h="42804" w="572">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2"/>
            <p:cNvSpPr/>
            <p:nvPr/>
          </p:nvSpPr>
          <p:spPr>
            <a:xfrm>
              <a:off x="4489800" y="2616125"/>
              <a:ext cx="28575" cy="28600"/>
            </a:xfrm>
            <a:custGeom>
              <a:rect b="b" l="l" r="r" t="t"/>
              <a:pathLst>
                <a:path extrusionOk="0" h="1144" w="1143">
                  <a:moveTo>
                    <a:pt x="571" y="1"/>
                  </a:moveTo>
                  <a:lnTo>
                    <a:pt x="571" y="572"/>
                  </a:lnTo>
                  <a:lnTo>
                    <a:pt x="1" y="572"/>
                  </a:lnTo>
                  <a:lnTo>
                    <a:pt x="1" y="1143"/>
                  </a:lnTo>
                  <a:lnTo>
                    <a:pt x="1142" y="1143"/>
                  </a:lnTo>
                  <a:lnTo>
                    <a:pt x="11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2"/>
            <p:cNvSpPr/>
            <p:nvPr/>
          </p:nvSpPr>
          <p:spPr>
            <a:xfrm>
              <a:off x="4325700" y="2630425"/>
              <a:ext cx="123100" cy="14300"/>
            </a:xfrm>
            <a:custGeom>
              <a:rect b="b" l="l" r="r" t="t"/>
              <a:pathLst>
                <a:path extrusionOk="0" h="572" w="4924">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2"/>
            <p:cNvSpPr/>
            <p:nvPr/>
          </p:nvSpPr>
          <p:spPr>
            <a:xfrm>
              <a:off x="4263250" y="2630425"/>
              <a:ext cx="21425" cy="14300"/>
            </a:xfrm>
            <a:custGeom>
              <a:rect b="b" l="l" r="r" t="t"/>
              <a:pathLst>
                <a:path extrusionOk="0" h="572" w="857">
                  <a:moveTo>
                    <a:pt x="0" y="0"/>
                  </a:moveTo>
                  <a:lnTo>
                    <a:pt x="0" y="571"/>
                  </a:lnTo>
                  <a:lnTo>
                    <a:pt x="857" y="571"/>
                  </a:lnTo>
                  <a:lnTo>
                    <a:pt x="85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2"/>
            <p:cNvSpPr/>
            <p:nvPr/>
          </p:nvSpPr>
          <p:spPr>
            <a:xfrm>
              <a:off x="4215200" y="2585625"/>
              <a:ext cx="88350" cy="102000"/>
            </a:xfrm>
            <a:custGeom>
              <a:rect b="b" l="l" r="r" t="t"/>
              <a:pathLst>
                <a:path extrusionOk="0" h="4080" w="3534">
                  <a:moveTo>
                    <a:pt x="3533" y="1"/>
                  </a:moveTo>
                  <a:lnTo>
                    <a:pt x="0" y="2040"/>
                  </a:lnTo>
                  <a:lnTo>
                    <a:pt x="3533" y="4080"/>
                  </a:lnTo>
                  <a:lnTo>
                    <a:pt x="35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2"/>
            <p:cNvSpPr/>
            <p:nvPr/>
          </p:nvSpPr>
          <p:spPr>
            <a:xfrm>
              <a:off x="4354514" y="490059"/>
              <a:ext cx="65425" cy="57650"/>
            </a:xfrm>
            <a:custGeom>
              <a:rect b="b" l="l" r="r" t="t"/>
              <a:pathLst>
                <a:path extrusionOk="0" h="2306" w="2617">
                  <a:moveTo>
                    <a:pt x="1" y="1"/>
                  </a:moveTo>
                  <a:lnTo>
                    <a:pt x="1" y="2306"/>
                  </a:lnTo>
                  <a:lnTo>
                    <a:pt x="2616" y="2306"/>
                  </a:lnTo>
                  <a:lnTo>
                    <a:pt x="1"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2"/>
            <p:cNvSpPr/>
            <p:nvPr/>
          </p:nvSpPr>
          <p:spPr>
            <a:xfrm>
              <a:off x="3567150" y="1027350"/>
              <a:ext cx="276825" cy="237300"/>
            </a:xfrm>
            <a:custGeom>
              <a:rect b="b" l="l" r="r" t="t"/>
              <a:pathLst>
                <a:path extrusionOk="0" h="9492" w="11073">
                  <a:moveTo>
                    <a:pt x="0" y="1"/>
                  </a:moveTo>
                  <a:lnTo>
                    <a:pt x="0" y="9491"/>
                  </a:lnTo>
                  <a:lnTo>
                    <a:pt x="11073" y="9491"/>
                  </a:lnTo>
                  <a:lnTo>
                    <a:pt x="11073" y="1"/>
                  </a:lnTo>
                  <a:close/>
                </a:path>
              </a:pathLst>
            </a:custGeom>
            <a:noFill/>
            <a:ln cap="flat" cmpd="sng" w="9525">
              <a:solidFill>
                <a:schemeClr val="accent1"/>
              </a:solidFill>
              <a:prstDash val="solid"/>
              <a:miter lim="1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2"/>
            <p:cNvSpPr/>
            <p:nvPr/>
          </p:nvSpPr>
          <p:spPr>
            <a:xfrm>
              <a:off x="3616050" y="1055050"/>
              <a:ext cx="65800" cy="63300"/>
            </a:xfrm>
            <a:custGeom>
              <a:rect b="b" l="l" r="r" t="t"/>
              <a:pathLst>
                <a:path extrusionOk="0" h="2532" w="2632">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2"/>
            <p:cNvSpPr/>
            <p:nvPr/>
          </p:nvSpPr>
          <p:spPr>
            <a:xfrm>
              <a:off x="3567150" y="1098525"/>
              <a:ext cx="276825" cy="166150"/>
            </a:xfrm>
            <a:custGeom>
              <a:rect b="b" l="l" r="r" t="t"/>
              <a:pathLst>
                <a:path extrusionOk="0" h="6646" w="11073">
                  <a:moveTo>
                    <a:pt x="9175" y="1"/>
                  </a:moveTo>
                  <a:lnTo>
                    <a:pt x="6802" y="3482"/>
                  </a:lnTo>
                  <a:lnTo>
                    <a:pt x="4113" y="2532"/>
                  </a:lnTo>
                  <a:lnTo>
                    <a:pt x="0" y="6645"/>
                  </a:lnTo>
                  <a:lnTo>
                    <a:pt x="11073" y="6645"/>
                  </a:lnTo>
                  <a:lnTo>
                    <a:pt x="11073" y="1688"/>
                  </a:lnTo>
                  <a:lnTo>
                    <a:pt x="9175"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52"/>
          <p:cNvSpPr/>
          <p:nvPr/>
        </p:nvSpPr>
        <p:spPr>
          <a:xfrm rot="6517079">
            <a:off x="-2063315" y="808781"/>
            <a:ext cx="4864866" cy="3525934"/>
          </a:xfrm>
          <a:custGeom>
            <a:rect b="b" l="l" r="r" t="t"/>
            <a:pathLst>
              <a:path extrusionOk="0" h="209526" w="289091">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52"/>
          <p:cNvGrpSpPr/>
          <p:nvPr/>
        </p:nvGrpSpPr>
        <p:grpSpPr>
          <a:xfrm>
            <a:off x="528025" y="1372087"/>
            <a:ext cx="1710463" cy="3314796"/>
            <a:chOff x="794725" y="1585024"/>
            <a:chExt cx="1710463" cy="3314796"/>
          </a:xfrm>
        </p:grpSpPr>
        <p:sp>
          <p:nvSpPr>
            <p:cNvPr id="761" name="Google Shape;761;p52"/>
            <p:cNvSpPr/>
            <p:nvPr/>
          </p:nvSpPr>
          <p:spPr>
            <a:xfrm>
              <a:off x="794725" y="4759350"/>
              <a:ext cx="1710463" cy="134221"/>
            </a:xfrm>
            <a:custGeom>
              <a:rect b="b" l="l" r="r" t="t"/>
              <a:pathLst>
                <a:path extrusionOk="0" h="6620" w="222138">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2"/>
            <p:cNvSpPr/>
            <p:nvPr/>
          </p:nvSpPr>
          <p:spPr>
            <a:xfrm>
              <a:off x="1325358" y="3994987"/>
              <a:ext cx="754100" cy="795811"/>
            </a:xfrm>
            <a:custGeom>
              <a:rect b="b" l="l" r="r" t="t"/>
              <a:pathLst>
                <a:path extrusionOk="0" h="39246" w="37189">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2"/>
            <p:cNvSpPr/>
            <p:nvPr/>
          </p:nvSpPr>
          <p:spPr>
            <a:xfrm>
              <a:off x="1320876" y="3989045"/>
              <a:ext cx="765253" cy="807673"/>
            </a:xfrm>
            <a:custGeom>
              <a:rect b="b" l="l" r="r" t="t"/>
              <a:pathLst>
                <a:path extrusionOk="0" h="39831" w="37739">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2"/>
            <p:cNvSpPr/>
            <p:nvPr/>
          </p:nvSpPr>
          <p:spPr>
            <a:xfrm>
              <a:off x="1490791" y="3994987"/>
              <a:ext cx="588696" cy="544816"/>
            </a:xfrm>
            <a:custGeom>
              <a:rect b="b" l="l" r="r" t="t"/>
              <a:pathLst>
                <a:path extrusionOk="0" h="26868" w="29032">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2"/>
            <p:cNvSpPr/>
            <p:nvPr/>
          </p:nvSpPr>
          <p:spPr>
            <a:xfrm>
              <a:off x="1484850" y="3989065"/>
              <a:ext cx="601289" cy="556678"/>
            </a:xfrm>
            <a:custGeom>
              <a:rect b="b" l="l" r="r" t="t"/>
              <a:pathLst>
                <a:path extrusionOk="0" h="27453" w="29653">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2"/>
            <p:cNvSpPr/>
            <p:nvPr/>
          </p:nvSpPr>
          <p:spPr>
            <a:xfrm>
              <a:off x="1325378" y="4427901"/>
              <a:ext cx="121645" cy="362927"/>
            </a:xfrm>
            <a:custGeom>
              <a:rect b="b" l="l" r="r" t="t"/>
              <a:pathLst>
                <a:path extrusionOk="0" h="17898" w="5999">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2"/>
            <p:cNvSpPr/>
            <p:nvPr/>
          </p:nvSpPr>
          <p:spPr>
            <a:xfrm>
              <a:off x="1320876" y="4424838"/>
              <a:ext cx="132392" cy="371910"/>
            </a:xfrm>
            <a:custGeom>
              <a:rect b="b" l="l" r="r" t="t"/>
              <a:pathLst>
                <a:path extrusionOk="0" h="18341" w="6529">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2"/>
            <p:cNvSpPr/>
            <p:nvPr/>
          </p:nvSpPr>
          <p:spPr>
            <a:xfrm>
              <a:off x="1325398" y="4434816"/>
              <a:ext cx="71600" cy="353193"/>
            </a:xfrm>
            <a:custGeom>
              <a:rect b="b" l="l" r="r" t="t"/>
              <a:pathLst>
                <a:path extrusionOk="0" h="17418" w="3531">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2"/>
            <p:cNvSpPr/>
            <p:nvPr/>
          </p:nvSpPr>
          <p:spPr>
            <a:xfrm>
              <a:off x="1320876" y="4428854"/>
              <a:ext cx="84131" cy="365096"/>
            </a:xfrm>
            <a:custGeom>
              <a:rect b="b" l="l" r="r" t="t"/>
              <a:pathLst>
                <a:path extrusionOk="0" h="18005" w="4149">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2"/>
            <p:cNvSpPr/>
            <p:nvPr/>
          </p:nvSpPr>
          <p:spPr>
            <a:xfrm>
              <a:off x="1565377" y="2806340"/>
              <a:ext cx="6185" cy="11761"/>
            </a:xfrm>
            <a:custGeom>
              <a:rect b="b" l="l" r="r" t="t"/>
              <a:pathLst>
                <a:path extrusionOk="0" h="580" w="305">
                  <a:moveTo>
                    <a:pt x="0" y="580"/>
                  </a:moveTo>
                  <a:cubicBezTo>
                    <a:pt x="108" y="379"/>
                    <a:pt x="209" y="185"/>
                    <a:pt x="304" y="0"/>
                  </a:cubicBezTo>
                  <a:cubicBezTo>
                    <a:pt x="209" y="185"/>
                    <a:pt x="108" y="379"/>
                    <a:pt x="0" y="58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2"/>
            <p:cNvSpPr/>
            <p:nvPr/>
          </p:nvSpPr>
          <p:spPr>
            <a:xfrm>
              <a:off x="1559415" y="2800398"/>
              <a:ext cx="18919" cy="23644"/>
            </a:xfrm>
            <a:custGeom>
              <a:rect b="b" l="l" r="r" t="t"/>
              <a:pathLst>
                <a:path extrusionOk="0" h="1166" w="933">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2"/>
            <p:cNvSpPr/>
            <p:nvPr/>
          </p:nvSpPr>
          <p:spPr>
            <a:xfrm>
              <a:off x="1555988" y="2820758"/>
              <a:ext cx="7949" cy="14397"/>
            </a:xfrm>
            <a:custGeom>
              <a:rect b="b" l="l" r="r" t="t"/>
              <a:pathLst>
                <a:path extrusionOk="0" h="710" w="392">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2"/>
            <p:cNvSpPr/>
            <p:nvPr/>
          </p:nvSpPr>
          <p:spPr>
            <a:xfrm>
              <a:off x="1549194" y="2814756"/>
              <a:ext cx="21596" cy="26320"/>
            </a:xfrm>
            <a:custGeom>
              <a:rect b="b" l="l" r="r" t="t"/>
              <a:pathLst>
                <a:path extrusionOk="0" h="1298" w="1065">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2"/>
            <p:cNvSpPr/>
            <p:nvPr/>
          </p:nvSpPr>
          <p:spPr>
            <a:xfrm>
              <a:off x="1572717" y="2792449"/>
              <a:ext cx="5637" cy="11680"/>
            </a:xfrm>
            <a:custGeom>
              <a:rect b="b" l="l" r="r" t="t"/>
              <a:pathLst>
                <a:path extrusionOk="0" h="576" w="278">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2"/>
            <p:cNvSpPr/>
            <p:nvPr/>
          </p:nvSpPr>
          <p:spPr>
            <a:xfrm>
              <a:off x="1565944" y="2786507"/>
              <a:ext cx="18351" cy="23522"/>
            </a:xfrm>
            <a:custGeom>
              <a:rect b="b" l="l" r="r" t="t"/>
              <a:pathLst>
                <a:path extrusionOk="0" h="1160" w="905">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2"/>
            <p:cNvSpPr/>
            <p:nvPr/>
          </p:nvSpPr>
          <p:spPr>
            <a:xfrm>
              <a:off x="1545848" y="2838888"/>
              <a:ext cx="8010" cy="14133"/>
            </a:xfrm>
            <a:custGeom>
              <a:rect b="b" l="l" r="r" t="t"/>
              <a:pathLst>
                <a:path extrusionOk="0" h="697" w="395">
                  <a:moveTo>
                    <a:pt x="395" y="1"/>
                  </a:moveTo>
                  <a:cubicBezTo>
                    <a:pt x="267" y="226"/>
                    <a:pt x="136" y="456"/>
                    <a:pt x="1" y="696"/>
                  </a:cubicBezTo>
                  <a:cubicBezTo>
                    <a:pt x="138" y="456"/>
                    <a:pt x="267" y="226"/>
                    <a:pt x="3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2"/>
            <p:cNvSpPr/>
            <p:nvPr/>
          </p:nvSpPr>
          <p:spPr>
            <a:xfrm>
              <a:off x="1538446" y="2832906"/>
              <a:ext cx="22204" cy="26036"/>
            </a:xfrm>
            <a:custGeom>
              <a:rect b="b" l="l" r="r" t="t"/>
              <a:pathLst>
                <a:path extrusionOk="0" h="1284" w="1095">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2"/>
            <p:cNvSpPr/>
            <p:nvPr/>
          </p:nvSpPr>
          <p:spPr>
            <a:xfrm>
              <a:off x="1579450" y="2779410"/>
              <a:ext cx="4339" cy="10565"/>
            </a:xfrm>
            <a:custGeom>
              <a:rect b="b" l="l" r="r" t="t"/>
              <a:pathLst>
                <a:path extrusionOk="0" h="521" w="214">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2"/>
            <p:cNvSpPr/>
            <p:nvPr/>
          </p:nvSpPr>
          <p:spPr>
            <a:xfrm>
              <a:off x="1573488" y="2773468"/>
              <a:ext cx="17013" cy="22427"/>
            </a:xfrm>
            <a:custGeom>
              <a:rect b="b" l="l" r="r" t="t"/>
              <a:pathLst>
                <a:path extrusionOk="0" h="1106" w="839">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2"/>
            <p:cNvSpPr/>
            <p:nvPr/>
          </p:nvSpPr>
          <p:spPr>
            <a:xfrm>
              <a:off x="1963508" y="2837428"/>
              <a:ext cx="385" cy="8577"/>
            </a:xfrm>
            <a:custGeom>
              <a:rect b="b" l="l" r="r" t="t"/>
              <a:pathLst>
                <a:path extrusionOk="0" h="423" w="19">
                  <a:moveTo>
                    <a:pt x="19" y="422"/>
                  </a:moveTo>
                  <a:cubicBezTo>
                    <a:pt x="7" y="265"/>
                    <a:pt x="0" y="122"/>
                    <a:pt x="0" y="1"/>
                  </a:cubicBezTo>
                  <a:cubicBezTo>
                    <a:pt x="0" y="122"/>
                    <a:pt x="7" y="265"/>
                    <a:pt x="19" y="422"/>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2"/>
            <p:cNvSpPr/>
            <p:nvPr/>
          </p:nvSpPr>
          <p:spPr>
            <a:xfrm>
              <a:off x="1957567" y="2831506"/>
              <a:ext cx="12471" cy="20419"/>
            </a:xfrm>
            <a:custGeom>
              <a:rect b="b" l="l" r="r" t="t"/>
              <a:pathLst>
                <a:path extrusionOk="0" h="1007" w="615">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2"/>
            <p:cNvSpPr/>
            <p:nvPr/>
          </p:nvSpPr>
          <p:spPr>
            <a:xfrm>
              <a:off x="1965191" y="2859167"/>
              <a:ext cx="1399" cy="10544"/>
            </a:xfrm>
            <a:custGeom>
              <a:rect b="b" l="l" r="r" t="t"/>
              <a:pathLst>
                <a:path extrusionOk="0" h="520" w="69">
                  <a:moveTo>
                    <a:pt x="68" y="519"/>
                  </a:moveTo>
                  <a:cubicBezTo>
                    <a:pt x="44" y="337"/>
                    <a:pt x="21" y="163"/>
                    <a:pt x="1" y="0"/>
                  </a:cubicBezTo>
                  <a:cubicBezTo>
                    <a:pt x="21" y="163"/>
                    <a:pt x="44" y="337"/>
                    <a:pt x="68" y="519"/>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2"/>
            <p:cNvSpPr/>
            <p:nvPr/>
          </p:nvSpPr>
          <p:spPr>
            <a:xfrm>
              <a:off x="1958905" y="2853205"/>
              <a:ext cx="13606" cy="22427"/>
            </a:xfrm>
            <a:custGeom>
              <a:rect b="b" l="l" r="r" t="t"/>
              <a:pathLst>
                <a:path extrusionOk="0" h="1106" w="671">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2"/>
            <p:cNvSpPr/>
            <p:nvPr/>
          </p:nvSpPr>
          <p:spPr>
            <a:xfrm>
              <a:off x="1372810" y="2855111"/>
              <a:ext cx="697850" cy="2038680"/>
            </a:xfrm>
            <a:custGeom>
              <a:rect b="b" l="l" r="r" t="t"/>
              <a:pathLst>
                <a:path extrusionOk="0" h="100539" w="34415">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2"/>
            <p:cNvSpPr/>
            <p:nvPr/>
          </p:nvSpPr>
          <p:spPr>
            <a:xfrm>
              <a:off x="1366118" y="2849149"/>
              <a:ext cx="706691" cy="2050542"/>
            </a:xfrm>
            <a:custGeom>
              <a:rect b="b" l="l" r="r" t="t"/>
              <a:pathLst>
                <a:path extrusionOk="0" h="101124" w="34851">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2"/>
            <p:cNvSpPr/>
            <p:nvPr/>
          </p:nvSpPr>
          <p:spPr>
            <a:xfrm>
              <a:off x="1963954" y="2846979"/>
              <a:ext cx="1014" cy="9855"/>
            </a:xfrm>
            <a:custGeom>
              <a:rect b="b" l="l" r="r" t="t"/>
              <a:pathLst>
                <a:path extrusionOk="0" h="486" w="50">
                  <a:moveTo>
                    <a:pt x="0" y="1"/>
                  </a:moveTo>
                  <a:cubicBezTo>
                    <a:pt x="12" y="148"/>
                    <a:pt x="28" y="311"/>
                    <a:pt x="49" y="485"/>
                  </a:cubicBezTo>
                  <a:cubicBezTo>
                    <a:pt x="29" y="311"/>
                    <a:pt x="12" y="14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2"/>
            <p:cNvSpPr/>
            <p:nvPr/>
          </p:nvSpPr>
          <p:spPr>
            <a:xfrm>
              <a:off x="1957769" y="2841058"/>
              <a:ext cx="13424" cy="21697"/>
            </a:xfrm>
            <a:custGeom>
              <a:rect b="b" l="l" r="r" t="t"/>
              <a:pathLst>
                <a:path extrusionOk="0" h="1070" w="662">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2"/>
            <p:cNvSpPr/>
            <p:nvPr/>
          </p:nvSpPr>
          <p:spPr>
            <a:xfrm>
              <a:off x="1967159" y="2873808"/>
              <a:ext cx="1541" cy="10463"/>
            </a:xfrm>
            <a:custGeom>
              <a:rect b="b" l="l" r="r" t="t"/>
              <a:pathLst>
                <a:path extrusionOk="0" h="516" w="76">
                  <a:moveTo>
                    <a:pt x="76" y="516"/>
                  </a:moveTo>
                  <a:cubicBezTo>
                    <a:pt x="49" y="338"/>
                    <a:pt x="23" y="166"/>
                    <a:pt x="0" y="0"/>
                  </a:cubicBezTo>
                  <a:cubicBezTo>
                    <a:pt x="23" y="166"/>
                    <a:pt x="49" y="338"/>
                    <a:pt x="76" y="516"/>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2"/>
            <p:cNvSpPr/>
            <p:nvPr/>
          </p:nvSpPr>
          <p:spPr>
            <a:xfrm>
              <a:off x="1960892" y="2868008"/>
              <a:ext cx="13748" cy="22204"/>
            </a:xfrm>
            <a:custGeom>
              <a:rect b="b" l="l" r="r" t="t"/>
              <a:pathLst>
                <a:path extrusionOk="0" h="1095" w="678">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2"/>
            <p:cNvSpPr/>
            <p:nvPr/>
          </p:nvSpPr>
          <p:spPr>
            <a:xfrm>
              <a:off x="1423973" y="2481959"/>
              <a:ext cx="1866" cy="2474"/>
            </a:xfrm>
            <a:custGeom>
              <a:rect b="b" l="l" r="r" t="t"/>
              <a:pathLst>
                <a:path extrusionOk="0" h="122" w="92">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2"/>
            <p:cNvSpPr/>
            <p:nvPr/>
          </p:nvSpPr>
          <p:spPr>
            <a:xfrm>
              <a:off x="1416288" y="2476017"/>
              <a:ext cx="16263" cy="14356"/>
            </a:xfrm>
            <a:custGeom>
              <a:rect b="b" l="l" r="r" t="t"/>
              <a:pathLst>
                <a:path extrusionOk="0" h="708" w="802">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2"/>
            <p:cNvSpPr/>
            <p:nvPr/>
          </p:nvSpPr>
          <p:spPr>
            <a:xfrm>
              <a:off x="1416206" y="2490071"/>
              <a:ext cx="3467" cy="4562"/>
            </a:xfrm>
            <a:custGeom>
              <a:rect b="b" l="l" r="r" t="t"/>
              <a:pathLst>
                <a:path extrusionOk="0" h="225" w="171">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2"/>
            <p:cNvSpPr/>
            <p:nvPr/>
          </p:nvSpPr>
          <p:spPr>
            <a:xfrm>
              <a:off x="1408501" y="2484149"/>
              <a:ext cx="17885" cy="16425"/>
            </a:xfrm>
            <a:custGeom>
              <a:rect b="b" l="l" r="r" t="t"/>
              <a:pathLst>
                <a:path extrusionOk="0" h="810" w="882">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2"/>
            <p:cNvSpPr/>
            <p:nvPr/>
          </p:nvSpPr>
          <p:spPr>
            <a:xfrm>
              <a:off x="1420546" y="2485062"/>
              <a:ext cx="2961" cy="3853"/>
            </a:xfrm>
            <a:custGeom>
              <a:rect b="b" l="l" r="r" t="t"/>
              <a:pathLst>
                <a:path extrusionOk="0" h="190" w="146">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2"/>
            <p:cNvSpPr/>
            <p:nvPr/>
          </p:nvSpPr>
          <p:spPr>
            <a:xfrm>
              <a:off x="1412881" y="2479222"/>
              <a:ext cx="17276" cy="15654"/>
            </a:xfrm>
            <a:custGeom>
              <a:rect b="b" l="l" r="r" t="t"/>
              <a:pathLst>
                <a:path extrusionOk="0" h="772" w="852">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2"/>
            <p:cNvSpPr/>
            <p:nvPr/>
          </p:nvSpPr>
          <p:spPr>
            <a:xfrm>
              <a:off x="1674354" y="3097585"/>
              <a:ext cx="99360" cy="341189"/>
            </a:xfrm>
            <a:custGeom>
              <a:rect b="b" l="l" r="r" t="t"/>
              <a:pathLst>
                <a:path extrusionOk="0" h="16826" w="490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2"/>
            <p:cNvSpPr/>
            <p:nvPr/>
          </p:nvSpPr>
          <p:spPr>
            <a:xfrm>
              <a:off x="1779418" y="3148384"/>
              <a:ext cx="132696" cy="119779"/>
            </a:xfrm>
            <a:custGeom>
              <a:rect b="b" l="l" r="r" t="t"/>
              <a:pathLst>
                <a:path extrusionOk="0" h="5907" w="6544">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2"/>
            <p:cNvSpPr/>
            <p:nvPr/>
          </p:nvSpPr>
          <p:spPr>
            <a:xfrm>
              <a:off x="1821314" y="3139644"/>
              <a:ext cx="120590" cy="116535"/>
            </a:xfrm>
            <a:custGeom>
              <a:rect b="b" l="l" r="r" t="t"/>
              <a:pathLst>
                <a:path extrusionOk="0" h="5747" w="5947">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2"/>
            <p:cNvSpPr/>
            <p:nvPr/>
          </p:nvSpPr>
          <p:spPr>
            <a:xfrm>
              <a:off x="1058267" y="2015626"/>
              <a:ext cx="1247979" cy="884180"/>
            </a:xfrm>
            <a:custGeom>
              <a:rect b="b" l="l" r="r" t="t"/>
              <a:pathLst>
                <a:path extrusionOk="0" h="43604" w="61545">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2"/>
            <p:cNvSpPr/>
            <p:nvPr/>
          </p:nvSpPr>
          <p:spPr>
            <a:xfrm>
              <a:off x="1052143" y="2009563"/>
              <a:ext cx="1259699" cy="896124"/>
            </a:xfrm>
            <a:custGeom>
              <a:rect b="b" l="l" r="r" t="t"/>
              <a:pathLst>
                <a:path extrusionOk="0" h="44193" w="62123">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2"/>
            <p:cNvSpPr/>
            <p:nvPr/>
          </p:nvSpPr>
          <p:spPr>
            <a:xfrm>
              <a:off x="1539339" y="2807800"/>
              <a:ext cx="429924" cy="112946"/>
            </a:xfrm>
            <a:custGeom>
              <a:rect b="b" l="l" r="r" t="t"/>
              <a:pathLst>
                <a:path extrusionOk="0" h="5570" w="21202">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2"/>
            <p:cNvSpPr/>
            <p:nvPr/>
          </p:nvSpPr>
          <p:spPr>
            <a:xfrm>
              <a:off x="1532424" y="2801879"/>
              <a:ext cx="443104" cy="124788"/>
            </a:xfrm>
            <a:custGeom>
              <a:rect b="b" l="l" r="r" t="t"/>
              <a:pathLst>
                <a:path extrusionOk="0" h="6154" w="21852">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2"/>
            <p:cNvSpPr/>
            <p:nvPr/>
          </p:nvSpPr>
          <p:spPr>
            <a:xfrm>
              <a:off x="1481402" y="2186881"/>
              <a:ext cx="532163" cy="697019"/>
            </a:xfrm>
            <a:custGeom>
              <a:rect b="b" l="l" r="r" t="t"/>
              <a:pathLst>
                <a:path extrusionOk="0" h="34374" w="26244">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2"/>
            <p:cNvSpPr/>
            <p:nvPr/>
          </p:nvSpPr>
          <p:spPr>
            <a:xfrm>
              <a:off x="1474812" y="2180960"/>
              <a:ext cx="538185" cy="708780"/>
            </a:xfrm>
            <a:custGeom>
              <a:rect b="b" l="l" r="r" t="t"/>
              <a:pathLst>
                <a:path extrusionOk="0" h="34954" w="26541">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2"/>
            <p:cNvSpPr/>
            <p:nvPr/>
          </p:nvSpPr>
          <p:spPr>
            <a:xfrm>
              <a:off x="1698993" y="2595947"/>
              <a:ext cx="173210" cy="59393"/>
            </a:xfrm>
            <a:custGeom>
              <a:rect b="b" l="l" r="r" t="t"/>
              <a:pathLst>
                <a:path extrusionOk="0" h="2929" w="8542">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2"/>
            <p:cNvSpPr/>
            <p:nvPr/>
          </p:nvSpPr>
          <p:spPr>
            <a:xfrm>
              <a:off x="1029532" y="2727901"/>
              <a:ext cx="669725" cy="205918"/>
            </a:xfrm>
            <a:custGeom>
              <a:rect b="b" l="l" r="r" t="t"/>
              <a:pathLst>
                <a:path extrusionOk="0" h="10155" w="33028">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2"/>
            <p:cNvSpPr/>
            <p:nvPr/>
          </p:nvSpPr>
          <p:spPr>
            <a:xfrm>
              <a:off x="1021806" y="2721960"/>
              <a:ext cx="680756" cy="217760"/>
            </a:xfrm>
            <a:custGeom>
              <a:rect b="b" l="l" r="r" t="t"/>
              <a:pathLst>
                <a:path extrusionOk="0" h="10739" w="33572">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2"/>
            <p:cNvSpPr/>
            <p:nvPr/>
          </p:nvSpPr>
          <p:spPr>
            <a:xfrm>
              <a:off x="1910358" y="2568631"/>
              <a:ext cx="411025" cy="399000"/>
            </a:xfrm>
            <a:custGeom>
              <a:rect b="b" l="l" r="r" t="t"/>
              <a:pathLst>
                <a:path extrusionOk="0" h="19677" w="2027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2"/>
            <p:cNvSpPr/>
            <p:nvPr/>
          </p:nvSpPr>
          <p:spPr>
            <a:xfrm>
              <a:off x="1909243" y="2562669"/>
              <a:ext cx="415871" cy="410863"/>
            </a:xfrm>
            <a:custGeom>
              <a:rect b="b" l="l" r="r" t="t"/>
              <a:pathLst>
                <a:path extrusionOk="0" h="20262" w="20509">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2"/>
            <p:cNvSpPr/>
            <p:nvPr/>
          </p:nvSpPr>
          <p:spPr>
            <a:xfrm>
              <a:off x="2019194" y="2892525"/>
              <a:ext cx="8435" cy="55783"/>
            </a:xfrm>
            <a:custGeom>
              <a:rect b="b" l="l" r="r" t="t"/>
              <a:pathLst>
                <a:path extrusionOk="0" h="2751" w="416">
                  <a:moveTo>
                    <a:pt x="1" y="0"/>
                  </a:moveTo>
                  <a:lnTo>
                    <a:pt x="415" y="2750"/>
                  </a:lnTo>
                  <a:cubicBezTo>
                    <a:pt x="415" y="1556"/>
                    <a:pt x="1" y="1"/>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2"/>
            <p:cNvSpPr/>
            <p:nvPr/>
          </p:nvSpPr>
          <p:spPr>
            <a:xfrm>
              <a:off x="2012623" y="2886604"/>
              <a:ext cx="20926" cy="67625"/>
            </a:xfrm>
            <a:custGeom>
              <a:rect b="b" l="l" r="r" t="t"/>
              <a:pathLst>
                <a:path extrusionOk="0" h="3335" w="1032">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2"/>
            <p:cNvSpPr/>
            <p:nvPr/>
          </p:nvSpPr>
          <p:spPr>
            <a:xfrm>
              <a:off x="1995062" y="2329807"/>
              <a:ext cx="62211" cy="54749"/>
            </a:xfrm>
            <a:custGeom>
              <a:rect b="b" l="l" r="r" t="t"/>
              <a:pathLst>
                <a:path extrusionOk="0" h="2700" w="3068">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2"/>
            <p:cNvSpPr/>
            <p:nvPr/>
          </p:nvSpPr>
          <p:spPr>
            <a:xfrm>
              <a:off x="1446665" y="2446491"/>
              <a:ext cx="62171" cy="21778"/>
            </a:xfrm>
            <a:custGeom>
              <a:rect b="b" l="l" r="r" t="t"/>
              <a:pathLst>
                <a:path extrusionOk="0" h="1074" w="3066">
                  <a:moveTo>
                    <a:pt x="0" y="1073"/>
                  </a:moveTo>
                  <a:lnTo>
                    <a:pt x="3066"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2"/>
            <p:cNvSpPr/>
            <p:nvPr/>
          </p:nvSpPr>
          <p:spPr>
            <a:xfrm>
              <a:off x="1440318" y="2440570"/>
              <a:ext cx="75209" cy="33661"/>
            </a:xfrm>
            <a:custGeom>
              <a:rect b="b" l="l" r="r" t="t"/>
              <a:pathLst>
                <a:path extrusionOk="0" h="1660" w="3709">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2"/>
            <p:cNvSpPr/>
            <p:nvPr/>
          </p:nvSpPr>
          <p:spPr>
            <a:xfrm>
              <a:off x="1482396" y="1693212"/>
              <a:ext cx="407963" cy="444828"/>
            </a:xfrm>
            <a:custGeom>
              <a:rect b="b" l="l" r="r" t="t"/>
              <a:pathLst>
                <a:path extrusionOk="0" h="21937" w="20119">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2"/>
            <p:cNvSpPr/>
            <p:nvPr/>
          </p:nvSpPr>
          <p:spPr>
            <a:xfrm>
              <a:off x="1475157" y="1687331"/>
              <a:ext cx="420454" cy="456670"/>
            </a:xfrm>
            <a:custGeom>
              <a:rect b="b" l="l" r="r" t="t"/>
              <a:pathLst>
                <a:path extrusionOk="0" h="22521" w="20735">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2"/>
            <p:cNvSpPr/>
            <p:nvPr/>
          </p:nvSpPr>
          <p:spPr>
            <a:xfrm>
              <a:off x="1516424" y="1902125"/>
              <a:ext cx="54040" cy="100272"/>
            </a:xfrm>
            <a:custGeom>
              <a:rect b="b" l="l" r="r" t="t"/>
              <a:pathLst>
                <a:path extrusionOk="0" h="4945" w="2665">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2"/>
            <p:cNvSpPr/>
            <p:nvPr/>
          </p:nvSpPr>
          <p:spPr>
            <a:xfrm>
              <a:off x="1510360" y="1896204"/>
              <a:ext cx="66754" cy="112135"/>
            </a:xfrm>
            <a:custGeom>
              <a:rect b="b" l="l" r="r" t="t"/>
              <a:pathLst>
                <a:path extrusionOk="0" h="5530" w="3292">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2"/>
            <p:cNvSpPr/>
            <p:nvPr/>
          </p:nvSpPr>
          <p:spPr>
            <a:xfrm>
              <a:off x="1516708" y="1657947"/>
              <a:ext cx="310570" cy="461415"/>
            </a:xfrm>
            <a:custGeom>
              <a:rect b="b" l="l" r="r" t="t"/>
              <a:pathLst>
                <a:path extrusionOk="0" h="22755" w="15316">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2"/>
            <p:cNvSpPr/>
            <p:nvPr/>
          </p:nvSpPr>
          <p:spPr>
            <a:xfrm>
              <a:off x="1510908" y="1652046"/>
              <a:ext cx="322047" cy="473257"/>
            </a:xfrm>
            <a:custGeom>
              <a:rect b="b" l="l" r="r" t="t"/>
              <a:pathLst>
                <a:path extrusionOk="0" h="23339" w="15882">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2"/>
            <p:cNvSpPr/>
            <p:nvPr/>
          </p:nvSpPr>
          <p:spPr>
            <a:xfrm>
              <a:off x="1598593" y="1886044"/>
              <a:ext cx="44894" cy="13768"/>
            </a:xfrm>
            <a:custGeom>
              <a:rect b="b" l="l" r="r" t="t"/>
              <a:pathLst>
                <a:path extrusionOk="0" h="679" w="2214">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2"/>
            <p:cNvSpPr/>
            <p:nvPr/>
          </p:nvSpPr>
          <p:spPr>
            <a:xfrm>
              <a:off x="1718278" y="1872802"/>
              <a:ext cx="22001" cy="20805"/>
            </a:xfrm>
            <a:custGeom>
              <a:rect b="b" l="l" r="r" t="t"/>
              <a:pathLst>
                <a:path extrusionOk="0" h="1026" w="1085">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2"/>
            <p:cNvSpPr/>
            <p:nvPr/>
          </p:nvSpPr>
          <p:spPr>
            <a:xfrm>
              <a:off x="1665391" y="1966957"/>
              <a:ext cx="90255" cy="40555"/>
            </a:xfrm>
            <a:custGeom>
              <a:rect b="b" l="l" r="r" t="t"/>
              <a:pathLst>
                <a:path extrusionOk="0" h="2000" w="4451">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2"/>
            <p:cNvSpPr/>
            <p:nvPr/>
          </p:nvSpPr>
          <p:spPr>
            <a:xfrm>
              <a:off x="1649026" y="1922161"/>
              <a:ext cx="70850" cy="51627"/>
            </a:xfrm>
            <a:custGeom>
              <a:rect b="b" l="l" r="r" t="t"/>
              <a:pathLst>
                <a:path extrusionOk="0" h="2546" w="3494">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2"/>
            <p:cNvSpPr/>
            <p:nvPr/>
          </p:nvSpPr>
          <p:spPr>
            <a:xfrm>
              <a:off x="1561889" y="1843093"/>
              <a:ext cx="88532" cy="32464"/>
            </a:xfrm>
            <a:custGeom>
              <a:rect b="b" l="l" r="r" t="t"/>
              <a:pathLst>
                <a:path extrusionOk="0" h="1601" w="4366">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2"/>
            <p:cNvSpPr/>
            <p:nvPr/>
          </p:nvSpPr>
          <p:spPr>
            <a:xfrm>
              <a:off x="1689624" y="1806023"/>
              <a:ext cx="88004" cy="31532"/>
            </a:xfrm>
            <a:custGeom>
              <a:rect b="b" l="l" r="r" t="t"/>
              <a:pathLst>
                <a:path extrusionOk="0" h="1555" w="434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2"/>
            <p:cNvSpPr/>
            <p:nvPr/>
          </p:nvSpPr>
          <p:spPr>
            <a:xfrm>
              <a:off x="1460292" y="1645881"/>
              <a:ext cx="165728" cy="474088"/>
            </a:xfrm>
            <a:custGeom>
              <a:rect b="b" l="l" r="r" t="t"/>
              <a:pathLst>
                <a:path extrusionOk="0" h="23380" w="8173">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2"/>
            <p:cNvSpPr/>
            <p:nvPr/>
          </p:nvSpPr>
          <p:spPr>
            <a:xfrm>
              <a:off x="1464754" y="1639980"/>
              <a:ext cx="167594" cy="485930"/>
            </a:xfrm>
            <a:custGeom>
              <a:rect b="b" l="l" r="r" t="t"/>
              <a:pathLst>
                <a:path extrusionOk="0" h="23964" w="8265">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2"/>
            <p:cNvSpPr/>
            <p:nvPr/>
          </p:nvSpPr>
          <p:spPr>
            <a:xfrm>
              <a:off x="1511111" y="1590885"/>
              <a:ext cx="476947" cy="542423"/>
            </a:xfrm>
            <a:custGeom>
              <a:rect b="b" l="l" r="r" t="t"/>
              <a:pathLst>
                <a:path extrusionOk="0" h="26750" w="23521">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2"/>
            <p:cNvSpPr/>
            <p:nvPr/>
          </p:nvSpPr>
          <p:spPr>
            <a:xfrm>
              <a:off x="1518736" y="1585024"/>
              <a:ext cx="471026" cy="554306"/>
            </a:xfrm>
            <a:custGeom>
              <a:rect b="b" l="l" r="r" t="t"/>
              <a:pathLst>
                <a:path extrusionOk="0" h="27336" w="23229">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2"/>
            <p:cNvSpPr/>
            <p:nvPr/>
          </p:nvSpPr>
          <p:spPr>
            <a:xfrm>
              <a:off x="1850110" y="2075834"/>
              <a:ext cx="18311" cy="21839"/>
            </a:xfrm>
            <a:custGeom>
              <a:rect b="b" l="l" r="r" t="t"/>
              <a:pathLst>
                <a:path extrusionOk="0" h="1077" w="903">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2"/>
            <p:cNvSpPr/>
            <p:nvPr/>
          </p:nvSpPr>
          <p:spPr>
            <a:xfrm>
              <a:off x="1590542" y="1660320"/>
              <a:ext cx="282384" cy="388760"/>
            </a:xfrm>
            <a:custGeom>
              <a:rect b="b" l="l" r="r" t="t"/>
              <a:pathLst>
                <a:path extrusionOk="0" h="19172" w="13926">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2"/>
            <p:cNvSpPr/>
            <p:nvPr/>
          </p:nvSpPr>
          <p:spPr>
            <a:xfrm>
              <a:off x="1574015" y="1629374"/>
              <a:ext cx="373572" cy="417635"/>
            </a:xfrm>
            <a:custGeom>
              <a:rect b="b" l="l" r="r" t="t"/>
              <a:pathLst>
                <a:path extrusionOk="0" h="20596" w="18423">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2"/>
            <p:cNvSpPr/>
            <p:nvPr/>
          </p:nvSpPr>
          <p:spPr>
            <a:xfrm>
              <a:off x="1534877" y="1665694"/>
              <a:ext cx="50694" cy="63124"/>
            </a:xfrm>
            <a:custGeom>
              <a:rect b="b" l="l" r="r" t="t"/>
              <a:pathLst>
                <a:path extrusionOk="0" h="3113" w="250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2"/>
            <p:cNvSpPr/>
            <p:nvPr/>
          </p:nvSpPr>
          <p:spPr>
            <a:xfrm>
              <a:off x="1544246" y="2092219"/>
              <a:ext cx="27719" cy="21981"/>
            </a:xfrm>
            <a:custGeom>
              <a:rect b="b" l="l" r="r" t="t"/>
              <a:pathLst>
                <a:path extrusionOk="0" h="1084" w="1367">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2"/>
            <p:cNvSpPr/>
            <p:nvPr/>
          </p:nvSpPr>
          <p:spPr>
            <a:xfrm>
              <a:off x="1507400" y="1957669"/>
              <a:ext cx="31146" cy="121888"/>
            </a:xfrm>
            <a:custGeom>
              <a:rect b="b" l="l" r="r" t="t"/>
              <a:pathLst>
                <a:path extrusionOk="0" h="6011" w="1536">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2"/>
            <p:cNvSpPr/>
            <p:nvPr/>
          </p:nvSpPr>
          <p:spPr>
            <a:xfrm>
              <a:off x="1809715" y="1674190"/>
              <a:ext cx="126491" cy="307224"/>
            </a:xfrm>
            <a:custGeom>
              <a:rect b="b" l="l" r="r" t="t"/>
              <a:pathLst>
                <a:path extrusionOk="0" h="15151" w="6238">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2"/>
            <p:cNvSpPr/>
            <p:nvPr/>
          </p:nvSpPr>
          <p:spPr>
            <a:xfrm>
              <a:off x="1777776" y="1639716"/>
              <a:ext cx="16019" cy="14640"/>
            </a:xfrm>
            <a:custGeom>
              <a:rect b="b" l="l" r="r" t="t"/>
              <a:pathLst>
                <a:path extrusionOk="0" h="722" w="79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2"/>
            <p:cNvSpPr/>
            <p:nvPr/>
          </p:nvSpPr>
          <p:spPr>
            <a:xfrm>
              <a:off x="1528408" y="4611607"/>
              <a:ext cx="300898" cy="282283"/>
            </a:xfrm>
            <a:custGeom>
              <a:rect b="b" l="l" r="r" t="t"/>
              <a:pathLst>
                <a:path extrusionOk="0" h="13921" w="14839">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2"/>
            <p:cNvSpPr/>
            <p:nvPr/>
          </p:nvSpPr>
          <p:spPr>
            <a:xfrm>
              <a:off x="1522284" y="4605645"/>
              <a:ext cx="308765" cy="294166"/>
            </a:xfrm>
            <a:custGeom>
              <a:rect b="b" l="l" r="r" t="t"/>
              <a:pathLst>
                <a:path extrusionOk="0" h="14507" w="15227">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2"/>
            <p:cNvSpPr/>
            <p:nvPr/>
          </p:nvSpPr>
          <p:spPr>
            <a:xfrm>
              <a:off x="1528408" y="4681549"/>
              <a:ext cx="292178" cy="212346"/>
            </a:xfrm>
            <a:custGeom>
              <a:rect b="b" l="l" r="r" t="t"/>
              <a:pathLst>
                <a:path extrusionOk="0" h="10472" w="14409">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2"/>
            <p:cNvSpPr/>
            <p:nvPr/>
          </p:nvSpPr>
          <p:spPr>
            <a:xfrm>
              <a:off x="1522284" y="4675607"/>
              <a:ext cx="305541" cy="224208"/>
            </a:xfrm>
            <a:custGeom>
              <a:rect b="b" l="l" r="r" t="t"/>
              <a:pathLst>
                <a:path extrusionOk="0" h="11057" w="15068">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2"/>
            <p:cNvSpPr/>
            <p:nvPr/>
          </p:nvSpPr>
          <p:spPr>
            <a:xfrm>
              <a:off x="1533215" y="4744799"/>
              <a:ext cx="280357" cy="149100"/>
            </a:xfrm>
            <a:custGeom>
              <a:rect b="b" l="l" r="r" t="t"/>
              <a:pathLst>
                <a:path extrusionOk="0" h="7353" w="13826">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2"/>
            <p:cNvSpPr/>
            <p:nvPr/>
          </p:nvSpPr>
          <p:spPr>
            <a:xfrm>
              <a:off x="1527273" y="4738837"/>
              <a:ext cx="292341" cy="160983"/>
            </a:xfrm>
            <a:custGeom>
              <a:rect b="b" l="l" r="r" t="t"/>
              <a:pathLst>
                <a:path extrusionOk="0" h="7939" w="14417">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OUR PLANS</a:t>
            </a:r>
            <a:endParaRPr/>
          </a:p>
        </p:txBody>
      </p:sp>
      <p:sp>
        <p:nvSpPr>
          <p:cNvPr id="850" name="Google Shape;850;p53"/>
          <p:cNvSpPr txBox="1"/>
          <p:nvPr/>
        </p:nvSpPr>
        <p:spPr>
          <a:xfrm>
            <a:off x="1002975" y="877875"/>
            <a:ext cx="4290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DM Sans"/>
                <a:ea typeface="DM Sans"/>
                <a:cs typeface="DM Sans"/>
                <a:sym typeface="DM Sans"/>
              </a:rPr>
              <a:t>Blockchain Platform:	Ethereum</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a:p>
            <a:pPr indent="0" lvl="0" marL="0" rtl="0" algn="l">
              <a:spcBef>
                <a:spcPts val="0"/>
              </a:spcBef>
              <a:spcAft>
                <a:spcPts val="0"/>
              </a:spcAft>
              <a:buNone/>
            </a:pPr>
            <a:r>
              <a:rPr lang="zh-CN">
                <a:latin typeface="DM Sans"/>
                <a:ea typeface="DM Sans"/>
                <a:cs typeface="DM Sans"/>
                <a:sym typeface="DM Sans"/>
              </a:rPr>
              <a:t>Frontend:			ReactJS</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a:p>
            <a:pPr indent="0" lvl="0" marL="0" rtl="0" algn="l">
              <a:spcBef>
                <a:spcPts val="0"/>
              </a:spcBef>
              <a:spcAft>
                <a:spcPts val="0"/>
              </a:spcAft>
              <a:buNone/>
            </a:pPr>
            <a:r>
              <a:rPr lang="zh-CN">
                <a:latin typeface="DM Sans"/>
                <a:ea typeface="DM Sans"/>
                <a:cs typeface="DM Sans"/>
                <a:sym typeface="DM Sans"/>
              </a:rPr>
              <a:t>Backend:			Python</a:t>
            </a:r>
            <a:br>
              <a:rPr lang="zh-CN">
                <a:latin typeface="DM Sans"/>
                <a:ea typeface="DM Sans"/>
                <a:cs typeface="DM Sans"/>
                <a:sym typeface="DM Sans"/>
              </a:rPr>
            </a:br>
            <a:br>
              <a:rPr lang="zh-CN">
                <a:latin typeface="DM Sans"/>
                <a:ea typeface="DM Sans"/>
                <a:cs typeface="DM Sans"/>
                <a:sym typeface="DM Sans"/>
              </a:rPr>
            </a:br>
            <a:r>
              <a:rPr lang="zh-CN">
                <a:latin typeface="DM Sans"/>
                <a:ea typeface="DM Sans"/>
                <a:cs typeface="DM Sans"/>
                <a:sym typeface="DM Sans"/>
              </a:rPr>
              <a:t>Database:			mySQL</a:t>
            </a:r>
            <a:endParaRPr>
              <a:latin typeface="DM Sans"/>
              <a:ea typeface="DM Sans"/>
              <a:cs typeface="DM Sans"/>
              <a:sym typeface="DM Sans"/>
            </a:endParaRPr>
          </a:p>
        </p:txBody>
      </p:sp>
      <p:pic>
        <p:nvPicPr>
          <p:cNvPr id="851" name="Google Shape;851;p53"/>
          <p:cNvPicPr preferRelativeResize="0"/>
          <p:nvPr/>
        </p:nvPicPr>
        <p:blipFill>
          <a:blip r:embed="rId3">
            <a:alphaModFix/>
          </a:blip>
          <a:stretch>
            <a:fillRect/>
          </a:stretch>
        </p:blipFill>
        <p:spPr>
          <a:xfrm>
            <a:off x="152400" y="2736600"/>
            <a:ext cx="8839204" cy="20760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54"/>
          <p:cNvSpPr/>
          <p:nvPr/>
        </p:nvSpPr>
        <p:spPr>
          <a:xfrm rot="-4027679">
            <a:off x="1921001" y="-138242"/>
            <a:ext cx="4896711" cy="5420002"/>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4"/>
          <p:cNvSpPr txBox="1"/>
          <p:nvPr>
            <p:ph type="title"/>
          </p:nvPr>
        </p:nvSpPr>
        <p:spPr>
          <a:xfrm>
            <a:off x="243850" y="126897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0"/>
          <p:cNvSpPr txBox="1"/>
          <p:nvPr>
            <p:ph idx="6" type="title"/>
          </p:nvPr>
        </p:nvSpPr>
        <p:spPr>
          <a:xfrm>
            <a:off x="3377303" y="739713"/>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01</a:t>
            </a:r>
            <a:endParaRPr/>
          </a:p>
        </p:txBody>
      </p:sp>
      <p:cxnSp>
        <p:nvCxnSpPr>
          <p:cNvPr id="338" name="Google Shape;338;p40"/>
          <p:cNvCxnSpPr/>
          <p:nvPr/>
        </p:nvCxnSpPr>
        <p:spPr>
          <a:xfrm>
            <a:off x="4572000" y="465900"/>
            <a:ext cx="0" cy="4211700"/>
          </a:xfrm>
          <a:prstGeom prst="straightConnector1">
            <a:avLst/>
          </a:prstGeom>
          <a:noFill/>
          <a:ln cap="flat" cmpd="sng" w="19050">
            <a:solidFill>
              <a:schemeClr val="lt1"/>
            </a:solidFill>
            <a:prstDash val="solid"/>
            <a:round/>
            <a:headEnd len="med" w="med" type="oval"/>
            <a:tailEnd len="med" w="med" type="oval"/>
          </a:ln>
        </p:spPr>
      </p:cxnSp>
      <p:sp>
        <p:nvSpPr>
          <p:cNvPr id="339" name="Google Shape;339;p40"/>
          <p:cNvSpPr txBox="1"/>
          <p:nvPr>
            <p:ph type="ctrTitle"/>
          </p:nvPr>
        </p:nvSpPr>
        <p:spPr>
          <a:xfrm>
            <a:off x="648200" y="337703"/>
            <a:ext cx="2729100" cy="1295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zh-CN">
                <a:solidFill>
                  <a:schemeClr val="lt2"/>
                </a:solidFill>
              </a:rPr>
              <a:t>Chosen domain, challenges and problems</a:t>
            </a:r>
            <a:endParaRPr>
              <a:solidFill>
                <a:schemeClr val="lt2"/>
              </a:solidFill>
            </a:endParaRPr>
          </a:p>
        </p:txBody>
      </p:sp>
      <p:sp>
        <p:nvSpPr>
          <p:cNvPr id="340" name="Google Shape;340;p40"/>
          <p:cNvSpPr txBox="1"/>
          <p:nvPr>
            <p:ph idx="2" type="ctrTitle"/>
          </p:nvPr>
        </p:nvSpPr>
        <p:spPr>
          <a:xfrm>
            <a:off x="648203" y="2347375"/>
            <a:ext cx="27291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zh-CN">
                <a:solidFill>
                  <a:schemeClr val="lt2"/>
                </a:solidFill>
                <a:latin typeface="Arial"/>
                <a:ea typeface="Arial"/>
                <a:cs typeface="Arial"/>
                <a:sym typeface="Arial"/>
              </a:rPr>
              <a:t>FRs and NFRs</a:t>
            </a:r>
            <a:endParaRPr b="1">
              <a:solidFill>
                <a:schemeClr val="lt2"/>
              </a:solidFill>
              <a:latin typeface="Arial"/>
              <a:ea typeface="Arial"/>
              <a:cs typeface="Arial"/>
              <a:sym typeface="Arial"/>
            </a:endParaRPr>
          </a:p>
        </p:txBody>
      </p:sp>
      <p:sp>
        <p:nvSpPr>
          <p:cNvPr id="341" name="Google Shape;341;p40"/>
          <p:cNvSpPr txBox="1"/>
          <p:nvPr>
            <p:ph idx="4" type="ctrTitle"/>
          </p:nvPr>
        </p:nvSpPr>
        <p:spPr>
          <a:xfrm>
            <a:off x="456200" y="3945700"/>
            <a:ext cx="29211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zh-CN">
                <a:solidFill>
                  <a:schemeClr val="lt2"/>
                </a:solidFill>
              </a:rPr>
              <a:t>Suitability of blockchain technology</a:t>
            </a:r>
            <a:endParaRPr>
              <a:solidFill>
                <a:schemeClr val="lt2"/>
              </a:solidFill>
            </a:endParaRPr>
          </a:p>
        </p:txBody>
      </p:sp>
      <p:sp>
        <p:nvSpPr>
          <p:cNvPr id="342" name="Google Shape;342;p40"/>
          <p:cNvSpPr txBox="1"/>
          <p:nvPr>
            <p:ph idx="7" type="title"/>
          </p:nvPr>
        </p:nvSpPr>
        <p:spPr>
          <a:xfrm>
            <a:off x="3377303" y="2176650"/>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02</a:t>
            </a:r>
            <a:endParaRPr/>
          </a:p>
        </p:txBody>
      </p:sp>
      <p:sp>
        <p:nvSpPr>
          <p:cNvPr id="343" name="Google Shape;343;p40"/>
          <p:cNvSpPr txBox="1"/>
          <p:nvPr>
            <p:ph idx="8" type="title"/>
          </p:nvPr>
        </p:nvSpPr>
        <p:spPr>
          <a:xfrm>
            <a:off x="3377303" y="3613600"/>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03</a:t>
            </a:r>
            <a:endParaRPr/>
          </a:p>
        </p:txBody>
      </p:sp>
      <p:sp>
        <p:nvSpPr>
          <p:cNvPr id="344" name="Google Shape;344;p40"/>
          <p:cNvSpPr txBox="1"/>
          <p:nvPr>
            <p:ph idx="9" type="title"/>
          </p:nvPr>
        </p:nvSpPr>
        <p:spPr>
          <a:xfrm>
            <a:off x="4574503" y="739713"/>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zh-CN"/>
              <a:t>04</a:t>
            </a:r>
            <a:endParaRPr/>
          </a:p>
        </p:txBody>
      </p:sp>
      <p:sp>
        <p:nvSpPr>
          <p:cNvPr id="345" name="Google Shape;345;p40"/>
          <p:cNvSpPr txBox="1"/>
          <p:nvPr>
            <p:ph idx="13" type="title"/>
          </p:nvPr>
        </p:nvSpPr>
        <p:spPr>
          <a:xfrm>
            <a:off x="4574503" y="2176650"/>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zh-CN"/>
              <a:t>05</a:t>
            </a:r>
            <a:endParaRPr/>
          </a:p>
        </p:txBody>
      </p:sp>
      <p:sp>
        <p:nvSpPr>
          <p:cNvPr id="346" name="Google Shape;346;p40"/>
          <p:cNvSpPr txBox="1"/>
          <p:nvPr>
            <p:ph idx="15" type="ctrTitle"/>
          </p:nvPr>
        </p:nvSpPr>
        <p:spPr>
          <a:xfrm>
            <a:off x="5842900" y="742860"/>
            <a:ext cx="27291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solidFill>
                  <a:schemeClr val="lt2"/>
                </a:solidFill>
              </a:rPr>
              <a:t>2 architectural designs and comparison</a:t>
            </a:r>
            <a:endParaRPr>
              <a:solidFill>
                <a:schemeClr val="lt2"/>
              </a:solidFill>
            </a:endParaRPr>
          </a:p>
        </p:txBody>
      </p:sp>
      <p:sp>
        <p:nvSpPr>
          <p:cNvPr id="347" name="Google Shape;347;p40"/>
          <p:cNvSpPr txBox="1"/>
          <p:nvPr>
            <p:ph idx="17" type="ctrTitle"/>
          </p:nvPr>
        </p:nvSpPr>
        <p:spPr>
          <a:xfrm>
            <a:off x="5766700" y="2181338"/>
            <a:ext cx="27291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solidFill>
                  <a:schemeClr val="lt2"/>
                </a:solidFill>
              </a:rPr>
              <a:t>Proposed development plan</a:t>
            </a:r>
            <a:endParaRPr>
              <a:solidFill>
                <a:schemeClr val="lt2"/>
              </a:solidFill>
            </a:endParaRPr>
          </a:p>
        </p:txBody>
      </p:sp>
      <p:cxnSp>
        <p:nvCxnSpPr>
          <p:cNvPr id="348" name="Google Shape;348;p40"/>
          <p:cNvCxnSpPr/>
          <p:nvPr/>
        </p:nvCxnSpPr>
        <p:spPr>
          <a:xfrm>
            <a:off x="902250" y="1857200"/>
            <a:ext cx="7339500" cy="0"/>
          </a:xfrm>
          <a:prstGeom prst="straightConnector1">
            <a:avLst/>
          </a:prstGeom>
          <a:noFill/>
          <a:ln cap="flat" cmpd="sng" w="19050">
            <a:solidFill>
              <a:schemeClr val="lt1"/>
            </a:solidFill>
            <a:prstDash val="solid"/>
            <a:round/>
            <a:headEnd len="med" w="med" type="oval"/>
            <a:tailEnd len="med" w="med" type="oval"/>
          </a:ln>
        </p:spPr>
      </p:cxnSp>
      <p:cxnSp>
        <p:nvCxnSpPr>
          <p:cNvPr id="349" name="Google Shape;349;p40"/>
          <p:cNvCxnSpPr/>
          <p:nvPr/>
        </p:nvCxnSpPr>
        <p:spPr>
          <a:xfrm>
            <a:off x="902250" y="3295675"/>
            <a:ext cx="7339500" cy="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1"/>
          <p:cNvSpPr txBox="1"/>
          <p:nvPr>
            <p:ph type="title"/>
          </p:nvPr>
        </p:nvSpPr>
        <p:spPr>
          <a:xfrm>
            <a:off x="959500" y="1805575"/>
            <a:ext cx="49950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Chosen domain, challenges and problems</a:t>
            </a:r>
            <a:endParaRPr/>
          </a:p>
        </p:txBody>
      </p:sp>
      <p:sp>
        <p:nvSpPr>
          <p:cNvPr id="355" name="Google Shape;355;p41"/>
          <p:cNvSpPr txBox="1"/>
          <p:nvPr>
            <p:ph idx="2" type="title"/>
          </p:nvPr>
        </p:nvSpPr>
        <p:spPr>
          <a:xfrm>
            <a:off x="959500" y="781625"/>
            <a:ext cx="265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01</a:t>
            </a:r>
            <a:endParaRPr/>
          </a:p>
        </p:txBody>
      </p:sp>
      <p:pic>
        <p:nvPicPr>
          <p:cNvPr id="356" name="Google Shape;356;p41"/>
          <p:cNvPicPr preferRelativeResize="0"/>
          <p:nvPr/>
        </p:nvPicPr>
        <p:blipFill>
          <a:blip r:embed="rId3">
            <a:alphaModFix/>
          </a:blip>
          <a:stretch>
            <a:fillRect/>
          </a:stretch>
        </p:blipFill>
        <p:spPr>
          <a:xfrm>
            <a:off x="5199700" y="232951"/>
            <a:ext cx="3644550" cy="457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257100" y="170150"/>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Chosen domain, challenges and problems</a:t>
            </a:r>
            <a:endParaRPr/>
          </a:p>
        </p:txBody>
      </p:sp>
      <p:sp>
        <p:nvSpPr>
          <p:cNvPr id="362" name="Google Shape;362;p42"/>
          <p:cNvSpPr txBox="1"/>
          <p:nvPr>
            <p:ph idx="1" type="body"/>
          </p:nvPr>
        </p:nvSpPr>
        <p:spPr>
          <a:xfrm>
            <a:off x="5566200" y="1147125"/>
            <a:ext cx="3415500" cy="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Decententized Exchange (DEX)</a:t>
            </a:r>
            <a:endParaRPr/>
          </a:p>
          <a:p>
            <a:pPr indent="0" lvl="0" marL="0" rtl="0" algn="l">
              <a:spcBef>
                <a:spcPts val="1600"/>
              </a:spcBef>
              <a:spcAft>
                <a:spcPts val="1600"/>
              </a:spcAft>
              <a:buNone/>
            </a:pPr>
            <a:r>
              <a:rPr lang="zh-CN"/>
              <a:t> </a:t>
            </a:r>
            <a:endParaRPr/>
          </a:p>
        </p:txBody>
      </p:sp>
      <p:sp>
        <p:nvSpPr>
          <p:cNvPr id="363" name="Google Shape;363;p42"/>
          <p:cNvSpPr txBox="1"/>
          <p:nvPr>
            <p:ph idx="2" type="title"/>
          </p:nvPr>
        </p:nvSpPr>
        <p:spPr>
          <a:xfrm>
            <a:off x="5566200" y="649275"/>
            <a:ext cx="2665200" cy="53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Chosen Domain</a:t>
            </a:r>
            <a:endParaRPr/>
          </a:p>
        </p:txBody>
      </p:sp>
      <p:pic>
        <p:nvPicPr>
          <p:cNvPr id="364" name="Google Shape;364;p42"/>
          <p:cNvPicPr preferRelativeResize="0"/>
          <p:nvPr/>
        </p:nvPicPr>
        <p:blipFill>
          <a:blip r:embed="rId3">
            <a:alphaModFix/>
          </a:blip>
          <a:stretch>
            <a:fillRect/>
          </a:stretch>
        </p:blipFill>
        <p:spPr>
          <a:xfrm>
            <a:off x="152400" y="862250"/>
            <a:ext cx="3180602" cy="1789079"/>
          </a:xfrm>
          <a:prstGeom prst="rect">
            <a:avLst/>
          </a:prstGeom>
          <a:noFill/>
          <a:ln>
            <a:noFill/>
          </a:ln>
        </p:spPr>
      </p:pic>
      <p:sp>
        <p:nvSpPr>
          <p:cNvPr id="365" name="Google Shape;365;p42"/>
          <p:cNvSpPr txBox="1"/>
          <p:nvPr>
            <p:ph idx="2" type="title"/>
          </p:nvPr>
        </p:nvSpPr>
        <p:spPr>
          <a:xfrm>
            <a:off x="5588275" y="1579450"/>
            <a:ext cx="3180600" cy="53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Challenges and problems</a:t>
            </a:r>
            <a:endParaRPr/>
          </a:p>
        </p:txBody>
      </p:sp>
      <p:sp>
        <p:nvSpPr>
          <p:cNvPr id="366" name="Google Shape;366;p42"/>
          <p:cNvSpPr txBox="1"/>
          <p:nvPr>
            <p:ph idx="1" type="body"/>
          </p:nvPr>
        </p:nvSpPr>
        <p:spPr>
          <a:xfrm>
            <a:off x="5566200" y="2117800"/>
            <a:ext cx="3492600" cy="286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zh-CN"/>
              <a:t>FTX scam (Nov 2022) </a:t>
            </a:r>
            <a:endParaRPr/>
          </a:p>
          <a:p>
            <a:pPr indent="-317500" lvl="1" marL="914400" rtl="0" algn="l">
              <a:spcBef>
                <a:spcPts val="0"/>
              </a:spcBef>
              <a:spcAft>
                <a:spcPts val="0"/>
              </a:spcAft>
              <a:buSzPts val="1400"/>
              <a:buChar char="-"/>
            </a:pPr>
            <a:r>
              <a:rPr lang="zh-CN"/>
              <a:t>Problem of CEX (Centralization Exchange)</a:t>
            </a:r>
            <a:endParaRPr/>
          </a:p>
          <a:p>
            <a:pPr indent="-317500" lvl="0" marL="457200" rtl="0" algn="l">
              <a:spcBef>
                <a:spcPts val="0"/>
              </a:spcBef>
              <a:spcAft>
                <a:spcPts val="0"/>
              </a:spcAft>
              <a:buSzPts val="1400"/>
              <a:buChar char="-"/>
            </a:pPr>
            <a:r>
              <a:rPr lang="zh-CN"/>
              <a:t>Lack of regulation</a:t>
            </a:r>
            <a:endParaRPr/>
          </a:p>
          <a:p>
            <a:pPr indent="-317500" lvl="1" marL="914400" rtl="0" algn="l">
              <a:spcBef>
                <a:spcPts val="0"/>
              </a:spcBef>
              <a:spcAft>
                <a:spcPts val="0"/>
              </a:spcAft>
              <a:buSzPts val="1400"/>
              <a:buChar char="-"/>
            </a:pPr>
            <a:r>
              <a:rPr lang="zh-CN"/>
              <a:t>Exchange process and trade account are central control by the </a:t>
            </a:r>
            <a:r>
              <a:rPr lang="zh-CN"/>
              <a:t>exchange</a:t>
            </a:r>
            <a:r>
              <a:rPr lang="zh-CN"/>
              <a:t> platform</a:t>
            </a:r>
            <a:endParaRPr/>
          </a:p>
          <a:p>
            <a:pPr indent="-317500" lvl="0" marL="457200" rtl="0" algn="l">
              <a:spcBef>
                <a:spcPts val="0"/>
              </a:spcBef>
              <a:spcAft>
                <a:spcPts val="0"/>
              </a:spcAft>
              <a:buSzPts val="1400"/>
              <a:buChar char="-"/>
            </a:pPr>
            <a:r>
              <a:rPr lang="zh-CN"/>
              <a:t>Trust problem</a:t>
            </a:r>
            <a:endParaRPr/>
          </a:p>
          <a:p>
            <a:pPr indent="-317500" lvl="1" marL="914400" rtl="0" algn="l">
              <a:spcBef>
                <a:spcPts val="0"/>
              </a:spcBef>
              <a:spcAft>
                <a:spcPts val="0"/>
              </a:spcAft>
              <a:buSzPts val="1400"/>
              <a:buChar char="-"/>
            </a:pPr>
            <a:r>
              <a:rPr lang="zh-CN"/>
              <a:t>Enforcement of regulation</a:t>
            </a:r>
            <a:endParaRPr/>
          </a:p>
          <a:p>
            <a:pPr indent="0" lvl="0" marL="0" rtl="0" algn="l">
              <a:spcBef>
                <a:spcPts val="1600"/>
              </a:spcBef>
              <a:spcAft>
                <a:spcPts val="1600"/>
              </a:spcAft>
              <a:buNone/>
            </a:pPr>
            <a:r>
              <a:rPr lang="zh-CN"/>
              <a:t> </a:t>
            </a:r>
            <a:endParaRPr/>
          </a:p>
        </p:txBody>
      </p:sp>
      <p:pic>
        <p:nvPicPr>
          <p:cNvPr id="367" name="Google Shape;367;p42"/>
          <p:cNvPicPr preferRelativeResize="0"/>
          <p:nvPr/>
        </p:nvPicPr>
        <p:blipFill>
          <a:blip r:embed="rId4">
            <a:alphaModFix/>
          </a:blip>
          <a:stretch>
            <a:fillRect/>
          </a:stretch>
        </p:blipFill>
        <p:spPr>
          <a:xfrm>
            <a:off x="1283950" y="2646150"/>
            <a:ext cx="4282249" cy="2275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3"/>
          <p:cNvSpPr txBox="1"/>
          <p:nvPr>
            <p:ph type="title"/>
          </p:nvPr>
        </p:nvSpPr>
        <p:spPr>
          <a:xfrm>
            <a:off x="959500" y="1805575"/>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Functional and Non-functional Requirement </a:t>
            </a:r>
            <a:endParaRPr/>
          </a:p>
        </p:txBody>
      </p:sp>
      <p:sp>
        <p:nvSpPr>
          <p:cNvPr id="373" name="Google Shape;373;p43"/>
          <p:cNvSpPr txBox="1"/>
          <p:nvPr>
            <p:ph idx="2" type="title"/>
          </p:nvPr>
        </p:nvSpPr>
        <p:spPr>
          <a:xfrm>
            <a:off x="876325" y="792425"/>
            <a:ext cx="265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02</a:t>
            </a:r>
            <a:endParaRPr/>
          </a:p>
        </p:txBody>
      </p:sp>
      <p:pic>
        <p:nvPicPr>
          <p:cNvPr id="374" name="Google Shape;374;p43"/>
          <p:cNvPicPr preferRelativeResize="0"/>
          <p:nvPr/>
        </p:nvPicPr>
        <p:blipFill>
          <a:blip r:embed="rId3">
            <a:alphaModFix/>
          </a:blip>
          <a:stretch>
            <a:fillRect/>
          </a:stretch>
        </p:blipFill>
        <p:spPr>
          <a:xfrm>
            <a:off x="5188800" y="1173400"/>
            <a:ext cx="3904175" cy="279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4"/>
          <p:cNvSpPr txBox="1"/>
          <p:nvPr>
            <p:ph type="title"/>
          </p:nvPr>
        </p:nvSpPr>
        <p:spPr>
          <a:xfrm>
            <a:off x="378625" y="144100"/>
            <a:ext cx="71823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Functional and Non-functional Requirement </a:t>
            </a:r>
            <a:endParaRPr/>
          </a:p>
          <a:p>
            <a:pPr indent="0" lvl="0" marL="0" rtl="0" algn="l">
              <a:spcBef>
                <a:spcPts val="0"/>
              </a:spcBef>
              <a:spcAft>
                <a:spcPts val="0"/>
              </a:spcAft>
              <a:buNone/>
            </a:pPr>
            <a:r>
              <a:t/>
            </a:r>
            <a:endParaRPr/>
          </a:p>
        </p:txBody>
      </p:sp>
      <p:sp>
        <p:nvSpPr>
          <p:cNvPr id="380" name="Google Shape;380;p44"/>
          <p:cNvSpPr txBox="1"/>
          <p:nvPr>
            <p:ph idx="1" type="body"/>
          </p:nvPr>
        </p:nvSpPr>
        <p:spPr>
          <a:xfrm>
            <a:off x="550325" y="797750"/>
            <a:ext cx="3741300" cy="39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Functional Requirement</a:t>
            </a:r>
            <a:endParaRPr/>
          </a:p>
          <a:p>
            <a:pPr indent="-342900" lvl="0" marL="457200" rtl="0" algn="l">
              <a:spcBef>
                <a:spcPts val="1600"/>
              </a:spcBef>
              <a:spcAft>
                <a:spcPts val="0"/>
              </a:spcAft>
              <a:buSzPts val="1800"/>
              <a:buChar char="-"/>
            </a:pPr>
            <a:r>
              <a:rPr lang="zh-CN"/>
              <a:t>User Registration and Authentication</a:t>
            </a:r>
            <a:endParaRPr/>
          </a:p>
          <a:p>
            <a:pPr indent="-342900" lvl="0" marL="457200" rtl="0" algn="l">
              <a:spcBef>
                <a:spcPts val="0"/>
              </a:spcBef>
              <a:spcAft>
                <a:spcPts val="0"/>
              </a:spcAft>
              <a:buSzPts val="1800"/>
              <a:buChar char="-"/>
            </a:pPr>
            <a:r>
              <a:rPr lang="zh-CN"/>
              <a:t>Order Placement and Execution</a:t>
            </a:r>
            <a:endParaRPr/>
          </a:p>
          <a:p>
            <a:pPr indent="-342900" lvl="0" marL="457200" rtl="0" algn="l">
              <a:spcBef>
                <a:spcPts val="0"/>
              </a:spcBef>
              <a:spcAft>
                <a:spcPts val="0"/>
              </a:spcAft>
              <a:buSzPts val="1800"/>
              <a:buChar char="-"/>
            </a:pPr>
            <a:r>
              <a:rPr lang="zh-CN"/>
              <a:t>Fund Deposits and Withdrawals</a:t>
            </a:r>
            <a:endParaRPr/>
          </a:p>
        </p:txBody>
      </p:sp>
      <p:sp>
        <p:nvSpPr>
          <p:cNvPr id="381" name="Google Shape;381;p44"/>
          <p:cNvSpPr txBox="1"/>
          <p:nvPr>
            <p:ph idx="1" type="body"/>
          </p:nvPr>
        </p:nvSpPr>
        <p:spPr>
          <a:xfrm>
            <a:off x="4670275" y="797750"/>
            <a:ext cx="3741300" cy="38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Non-functional Requirment</a:t>
            </a:r>
            <a:endParaRPr/>
          </a:p>
          <a:p>
            <a:pPr indent="-342900" lvl="0" marL="457200" rtl="0" algn="l">
              <a:spcBef>
                <a:spcPts val="1600"/>
              </a:spcBef>
              <a:spcAft>
                <a:spcPts val="0"/>
              </a:spcAft>
              <a:buSzPts val="1800"/>
              <a:buChar char="-"/>
            </a:pPr>
            <a:r>
              <a:rPr lang="zh-CN"/>
              <a:t>Performance</a:t>
            </a:r>
            <a:endParaRPr/>
          </a:p>
          <a:p>
            <a:pPr indent="-342900" lvl="0" marL="457200" rtl="0" algn="l">
              <a:spcBef>
                <a:spcPts val="0"/>
              </a:spcBef>
              <a:spcAft>
                <a:spcPts val="0"/>
              </a:spcAft>
              <a:buSzPts val="1800"/>
              <a:buChar char="-"/>
            </a:pPr>
            <a:r>
              <a:rPr lang="zh-CN"/>
              <a:t>Compliance and Regulations</a:t>
            </a:r>
            <a:endParaRPr/>
          </a:p>
          <a:p>
            <a:pPr indent="-342900" lvl="0" marL="457200" rtl="0" algn="l">
              <a:spcBef>
                <a:spcPts val="0"/>
              </a:spcBef>
              <a:spcAft>
                <a:spcPts val="0"/>
              </a:spcAft>
              <a:buSzPts val="1800"/>
              <a:buChar char="-"/>
            </a:pPr>
            <a:r>
              <a:rPr lang="zh-CN"/>
              <a:t>Security</a:t>
            </a:r>
            <a:endParaRPr/>
          </a:p>
        </p:txBody>
      </p:sp>
      <p:pic>
        <p:nvPicPr>
          <p:cNvPr id="382" name="Google Shape;382;p44"/>
          <p:cNvPicPr preferRelativeResize="0"/>
          <p:nvPr/>
        </p:nvPicPr>
        <p:blipFill>
          <a:blip r:embed="rId3">
            <a:alphaModFix/>
          </a:blip>
          <a:stretch>
            <a:fillRect/>
          </a:stretch>
        </p:blipFill>
        <p:spPr>
          <a:xfrm>
            <a:off x="2978812" y="2413946"/>
            <a:ext cx="3186374" cy="249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5"/>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Why use blockchain</a:t>
            </a:r>
            <a:endParaRPr/>
          </a:p>
        </p:txBody>
      </p:sp>
      <p:sp>
        <p:nvSpPr>
          <p:cNvPr id="388" name="Google Shape;388;p45"/>
          <p:cNvSpPr/>
          <p:nvPr/>
        </p:nvSpPr>
        <p:spPr>
          <a:xfrm>
            <a:off x="3902050" y="1314599"/>
            <a:ext cx="4279065" cy="3330851"/>
          </a:xfrm>
          <a:custGeom>
            <a:rect b="b" l="l" r="r" t="t"/>
            <a:pathLst>
              <a:path extrusionOk="0" h="163217" w="209681">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45"/>
          <p:cNvGrpSpPr/>
          <p:nvPr/>
        </p:nvGrpSpPr>
        <p:grpSpPr>
          <a:xfrm>
            <a:off x="6025569" y="1547598"/>
            <a:ext cx="1524512" cy="3199926"/>
            <a:chOff x="5431588" y="1307171"/>
            <a:chExt cx="1423580" cy="2988072"/>
          </a:xfrm>
        </p:grpSpPr>
        <p:sp>
          <p:nvSpPr>
            <p:cNvPr id="390" name="Google Shape;390;p45"/>
            <p:cNvSpPr/>
            <p:nvPr/>
          </p:nvSpPr>
          <p:spPr>
            <a:xfrm>
              <a:off x="5536047" y="1312545"/>
              <a:ext cx="1313785" cy="2977344"/>
            </a:xfrm>
            <a:custGeom>
              <a:rect b="b" l="l" r="r" t="t"/>
              <a:pathLst>
                <a:path extrusionOk="0" h="156250" w="68947">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5"/>
            <p:cNvSpPr/>
            <p:nvPr/>
          </p:nvSpPr>
          <p:spPr>
            <a:xfrm>
              <a:off x="5530674" y="1307171"/>
              <a:ext cx="1324494" cy="2988072"/>
            </a:xfrm>
            <a:custGeom>
              <a:rect b="b" l="l" r="r" t="t"/>
              <a:pathLst>
                <a:path extrusionOk="0" h="156813" w="69509">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5"/>
            <p:cNvSpPr/>
            <p:nvPr/>
          </p:nvSpPr>
          <p:spPr>
            <a:xfrm>
              <a:off x="6788418" y="1565043"/>
              <a:ext cx="35004" cy="268733"/>
            </a:xfrm>
            <a:custGeom>
              <a:rect b="b" l="l" r="r" t="t"/>
              <a:pathLst>
                <a:path extrusionOk="0" h="14103" w="1837">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5"/>
            <p:cNvSpPr/>
            <p:nvPr/>
          </p:nvSpPr>
          <p:spPr>
            <a:xfrm>
              <a:off x="6788418" y="1885033"/>
              <a:ext cx="35004" cy="165512"/>
            </a:xfrm>
            <a:custGeom>
              <a:rect b="b" l="l" r="r" t="t"/>
              <a:pathLst>
                <a:path extrusionOk="0" h="8686" w="1837">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5"/>
            <p:cNvSpPr/>
            <p:nvPr/>
          </p:nvSpPr>
          <p:spPr>
            <a:xfrm>
              <a:off x="5436923" y="1312545"/>
              <a:ext cx="1313766" cy="2977344"/>
            </a:xfrm>
            <a:custGeom>
              <a:rect b="b" l="l" r="r" t="t"/>
              <a:pathLst>
                <a:path extrusionOk="0" h="156250" w="68946">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5"/>
            <p:cNvSpPr/>
            <p:nvPr/>
          </p:nvSpPr>
          <p:spPr>
            <a:xfrm>
              <a:off x="5431588" y="1307171"/>
              <a:ext cx="1324475" cy="2988072"/>
            </a:xfrm>
            <a:custGeom>
              <a:rect b="b" l="l" r="r" t="t"/>
              <a:pathLst>
                <a:path extrusionOk="0" h="156813" w="69508">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5"/>
            <p:cNvSpPr/>
            <p:nvPr/>
          </p:nvSpPr>
          <p:spPr>
            <a:xfrm>
              <a:off x="5524405" y="1510774"/>
              <a:ext cx="1138841" cy="2553675"/>
            </a:xfrm>
            <a:custGeom>
              <a:rect b="b" l="l" r="r" t="t"/>
              <a:pathLst>
                <a:path extrusionOk="0" h="134016" w="59766">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5"/>
            <p:cNvSpPr/>
            <p:nvPr/>
          </p:nvSpPr>
          <p:spPr>
            <a:xfrm>
              <a:off x="5908897" y="1413079"/>
              <a:ext cx="334834" cy="32146"/>
            </a:xfrm>
            <a:custGeom>
              <a:rect b="b" l="l" r="r" t="t"/>
              <a:pathLst>
                <a:path extrusionOk="0" h="1687" w="17572">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5"/>
            <p:cNvSpPr/>
            <p:nvPr/>
          </p:nvSpPr>
          <p:spPr>
            <a:xfrm>
              <a:off x="5994701" y="4116888"/>
              <a:ext cx="58308" cy="75839"/>
            </a:xfrm>
            <a:custGeom>
              <a:rect b="b" l="l" r="r" t="t"/>
              <a:pathLst>
                <a:path extrusionOk="0" h="3980" w="306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5"/>
            <p:cNvSpPr/>
            <p:nvPr/>
          </p:nvSpPr>
          <p:spPr>
            <a:xfrm>
              <a:off x="5896301" y="1685680"/>
              <a:ext cx="395010" cy="460597"/>
            </a:xfrm>
            <a:custGeom>
              <a:rect b="b" l="l" r="r" t="t"/>
              <a:pathLst>
                <a:path extrusionOk="0" h="24172" w="2073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5"/>
            <p:cNvSpPr/>
            <p:nvPr/>
          </p:nvSpPr>
          <p:spPr>
            <a:xfrm>
              <a:off x="6018806" y="1738157"/>
              <a:ext cx="150001" cy="174906"/>
            </a:xfrm>
            <a:custGeom>
              <a:rect b="b" l="l" r="r" t="t"/>
              <a:pathLst>
                <a:path extrusionOk="0" h="9179" w="7872">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5"/>
            <p:cNvSpPr/>
            <p:nvPr/>
          </p:nvSpPr>
          <p:spPr>
            <a:xfrm>
              <a:off x="6013432" y="1732803"/>
              <a:ext cx="160748" cy="185634"/>
            </a:xfrm>
            <a:custGeom>
              <a:rect b="b" l="l" r="r" t="t"/>
              <a:pathLst>
                <a:path extrusionOk="0" h="9742" w="8436">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5"/>
            <p:cNvSpPr/>
            <p:nvPr/>
          </p:nvSpPr>
          <p:spPr>
            <a:xfrm>
              <a:off x="5957544" y="1936386"/>
              <a:ext cx="272525" cy="209891"/>
            </a:xfrm>
            <a:custGeom>
              <a:rect b="b" l="l" r="r" t="t"/>
              <a:pathLst>
                <a:path extrusionOk="0" h="11015" w="14302">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5"/>
            <p:cNvSpPr/>
            <p:nvPr/>
          </p:nvSpPr>
          <p:spPr>
            <a:xfrm>
              <a:off x="5952190" y="1931032"/>
              <a:ext cx="283234" cy="220619"/>
            </a:xfrm>
            <a:custGeom>
              <a:rect b="b" l="l" r="r" t="t"/>
              <a:pathLst>
                <a:path extrusionOk="0" h="11578" w="14864">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5"/>
            <p:cNvSpPr/>
            <p:nvPr/>
          </p:nvSpPr>
          <p:spPr>
            <a:xfrm>
              <a:off x="5807695" y="2262875"/>
              <a:ext cx="572222" cy="655835"/>
            </a:xfrm>
            <a:custGeom>
              <a:rect b="b" l="l" r="r" t="t"/>
              <a:pathLst>
                <a:path extrusionOk="0" h="34418" w="3003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5"/>
            <p:cNvSpPr/>
            <p:nvPr/>
          </p:nvSpPr>
          <p:spPr>
            <a:xfrm>
              <a:off x="5760458" y="2716555"/>
              <a:ext cx="666715" cy="630778"/>
            </a:xfrm>
            <a:custGeom>
              <a:rect b="b" l="l" r="r" t="t"/>
              <a:pathLst>
                <a:path extrusionOk="0" h="33103" w="34989">
                  <a:moveTo>
                    <a:pt x="1" y="1"/>
                  </a:moveTo>
                  <a:lnTo>
                    <a:pt x="1" y="33102"/>
                  </a:lnTo>
                  <a:lnTo>
                    <a:pt x="34989" y="33102"/>
                  </a:lnTo>
                  <a:lnTo>
                    <a:pt x="349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5"/>
            <p:cNvSpPr/>
            <p:nvPr/>
          </p:nvSpPr>
          <p:spPr>
            <a:xfrm>
              <a:off x="6003181" y="2875188"/>
              <a:ext cx="187806" cy="275745"/>
            </a:xfrm>
            <a:custGeom>
              <a:rect b="b" l="l" r="r" t="t"/>
              <a:pathLst>
                <a:path extrusionOk="0" h="14471" w="9856">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5"/>
            <p:cNvSpPr/>
            <p:nvPr/>
          </p:nvSpPr>
          <p:spPr>
            <a:xfrm>
              <a:off x="5996759" y="2869853"/>
              <a:ext cx="200611" cy="286435"/>
            </a:xfrm>
            <a:custGeom>
              <a:rect b="b" l="l" r="r" t="t"/>
              <a:pathLst>
                <a:path extrusionOk="0" h="15032" w="10528">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5"/>
            <p:cNvSpPr/>
            <p:nvPr/>
          </p:nvSpPr>
          <p:spPr>
            <a:xfrm>
              <a:off x="5887574" y="2853485"/>
              <a:ext cx="775672" cy="1061878"/>
            </a:xfrm>
            <a:custGeom>
              <a:rect b="b" l="l" r="r" t="t"/>
              <a:pathLst>
                <a:path extrusionOk="0" h="55727" w="40707">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5"/>
            <p:cNvSpPr/>
            <p:nvPr/>
          </p:nvSpPr>
          <p:spPr>
            <a:xfrm>
              <a:off x="6507643" y="1676190"/>
              <a:ext cx="155603" cy="218351"/>
            </a:xfrm>
            <a:custGeom>
              <a:rect b="b" l="l" r="r" t="t"/>
              <a:pathLst>
                <a:path extrusionOk="0" h="11459" w="8166">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5"/>
            <p:cNvSpPr/>
            <p:nvPr/>
          </p:nvSpPr>
          <p:spPr>
            <a:xfrm>
              <a:off x="5524405" y="1952545"/>
              <a:ext cx="945204" cy="1292558"/>
            </a:xfrm>
            <a:custGeom>
              <a:rect b="b" l="l" r="r" t="t"/>
              <a:pathLst>
                <a:path extrusionOk="0" h="67833" w="49604">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5"/>
            <p:cNvSpPr/>
            <p:nvPr/>
          </p:nvSpPr>
          <p:spPr>
            <a:xfrm>
              <a:off x="5795367" y="3956807"/>
              <a:ext cx="66388" cy="83975"/>
            </a:xfrm>
            <a:custGeom>
              <a:rect b="b" l="l" r="r" t="t"/>
              <a:pathLst>
                <a:path extrusionOk="0" h="4407" w="3484">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5"/>
            <p:cNvSpPr/>
            <p:nvPr/>
          </p:nvSpPr>
          <p:spPr>
            <a:xfrm>
              <a:off x="6033802" y="3081344"/>
              <a:ext cx="629444" cy="862906"/>
            </a:xfrm>
            <a:custGeom>
              <a:rect b="b" l="l" r="r" t="t"/>
              <a:pathLst>
                <a:path extrusionOk="0" h="45285" w="33033">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45"/>
          <p:cNvGrpSpPr/>
          <p:nvPr/>
        </p:nvGrpSpPr>
        <p:grpSpPr>
          <a:xfrm>
            <a:off x="4330173" y="1963985"/>
            <a:ext cx="1891146" cy="2887347"/>
            <a:chOff x="3605604" y="1716301"/>
            <a:chExt cx="1765941" cy="2696187"/>
          </a:xfrm>
        </p:grpSpPr>
        <p:sp>
          <p:nvSpPr>
            <p:cNvPr id="414" name="Google Shape;414;p45"/>
            <p:cNvSpPr/>
            <p:nvPr/>
          </p:nvSpPr>
          <p:spPr>
            <a:xfrm>
              <a:off x="3611854" y="1721637"/>
              <a:ext cx="862372" cy="1070872"/>
            </a:xfrm>
            <a:custGeom>
              <a:rect b="b" l="l" r="r" t="t"/>
              <a:pathLst>
                <a:path extrusionOk="0" h="56199" w="45257">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5"/>
            <p:cNvSpPr/>
            <p:nvPr/>
          </p:nvSpPr>
          <p:spPr>
            <a:xfrm>
              <a:off x="3605604" y="1716301"/>
              <a:ext cx="873958" cy="1081600"/>
            </a:xfrm>
            <a:custGeom>
              <a:rect b="b" l="l" r="r" t="t"/>
              <a:pathLst>
                <a:path extrusionOk="0" h="56762" w="45865">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5"/>
            <p:cNvSpPr/>
            <p:nvPr/>
          </p:nvSpPr>
          <p:spPr>
            <a:xfrm>
              <a:off x="3675879" y="1804945"/>
              <a:ext cx="751834" cy="809971"/>
            </a:xfrm>
            <a:custGeom>
              <a:rect b="b" l="l" r="r" t="t"/>
              <a:pathLst>
                <a:path extrusionOk="0" h="42507" w="39456">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5"/>
            <p:cNvSpPr/>
            <p:nvPr/>
          </p:nvSpPr>
          <p:spPr>
            <a:xfrm>
              <a:off x="3755434" y="2044505"/>
              <a:ext cx="476127" cy="739029"/>
            </a:xfrm>
            <a:custGeom>
              <a:rect b="b" l="l" r="r" t="t"/>
              <a:pathLst>
                <a:path extrusionOk="0" h="38784" w="24987">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5"/>
            <p:cNvSpPr/>
            <p:nvPr/>
          </p:nvSpPr>
          <p:spPr>
            <a:xfrm>
              <a:off x="4191431" y="1996448"/>
              <a:ext cx="18617" cy="24695"/>
            </a:xfrm>
            <a:custGeom>
              <a:rect b="b" l="l" r="r" t="t"/>
              <a:pathLst>
                <a:path extrusionOk="0" h="1296" w="977">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5"/>
            <p:cNvSpPr/>
            <p:nvPr/>
          </p:nvSpPr>
          <p:spPr>
            <a:xfrm>
              <a:off x="4388670" y="2630732"/>
              <a:ext cx="395296" cy="343219"/>
            </a:xfrm>
            <a:custGeom>
              <a:rect b="b" l="l" r="r" t="t"/>
              <a:pathLst>
                <a:path extrusionOk="0" h="18012" w="20745">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5"/>
            <p:cNvSpPr/>
            <p:nvPr/>
          </p:nvSpPr>
          <p:spPr>
            <a:xfrm>
              <a:off x="4384249" y="2625301"/>
              <a:ext cx="406500" cy="353985"/>
            </a:xfrm>
            <a:custGeom>
              <a:rect b="b" l="l" r="r" t="t"/>
              <a:pathLst>
                <a:path extrusionOk="0" h="18577" w="21333">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5"/>
            <p:cNvSpPr/>
            <p:nvPr/>
          </p:nvSpPr>
          <p:spPr>
            <a:xfrm>
              <a:off x="4508811" y="4188573"/>
              <a:ext cx="245352" cy="128126"/>
            </a:xfrm>
            <a:custGeom>
              <a:rect b="b" l="l" r="r" t="t"/>
              <a:pathLst>
                <a:path extrusionOk="0" h="6724" w="12876">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5"/>
            <p:cNvSpPr/>
            <p:nvPr/>
          </p:nvSpPr>
          <p:spPr>
            <a:xfrm>
              <a:off x="4503228" y="4183200"/>
              <a:ext cx="256366" cy="138854"/>
            </a:xfrm>
            <a:custGeom>
              <a:rect b="b" l="l" r="r" t="t"/>
              <a:pathLst>
                <a:path extrusionOk="0" h="7287" w="13454">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5"/>
            <p:cNvSpPr/>
            <p:nvPr/>
          </p:nvSpPr>
          <p:spPr>
            <a:xfrm>
              <a:off x="4521483" y="4255837"/>
              <a:ext cx="228431" cy="60843"/>
            </a:xfrm>
            <a:custGeom>
              <a:rect b="b" l="l" r="r" t="t"/>
              <a:pathLst>
                <a:path extrusionOk="0" h="3193" w="11988">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5"/>
            <p:cNvSpPr/>
            <p:nvPr/>
          </p:nvSpPr>
          <p:spPr>
            <a:xfrm>
              <a:off x="4516052" y="4250483"/>
              <a:ext cx="239426" cy="71571"/>
            </a:xfrm>
            <a:custGeom>
              <a:rect b="b" l="l" r="r" t="t"/>
              <a:pathLst>
                <a:path extrusionOk="0" h="3756" w="12565">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5"/>
            <p:cNvSpPr/>
            <p:nvPr/>
          </p:nvSpPr>
          <p:spPr>
            <a:xfrm>
              <a:off x="3818982" y="2130728"/>
              <a:ext cx="867593" cy="2102071"/>
            </a:xfrm>
            <a:custGeom>
              <a:rect b="b" l="l" r="r" t="t"/>
              <a:pathLst>
                <a:path extrusionOk="0" h="110316" w="45531">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5"/>
            <p:cNvSpPr/>
            <p:nvPr/>
          </p:nvSpPr>
          <p:spPr>
            <a:xfrm>
              <a:off x="3813647" y="2125393"/>
              <a:ext cx="875825" cy="2112780"/>
            </a:xfrm>
            <a:custGeom>
              <a:rect b="b" l="l" r="r" t="t"/>
              <a:pathLst>
                <a:path extrusionOk="0" h="110878" w="45963">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5"/>
            <p:cNvSpPr/>
            <p:nvPr/>
          </p:nvSpPr>
          <p:spPr>
            <a:xfrm>
              <a:off x="4471959" y="2414229"/>
              <a:ext cx="34032" cy="79383"/>
            </a:xfrm>
            <a:custGeom>
              <a:rect b="b" l="l" r="r" t="t"/>
              <a:pathLst>
                <a:path extrusionOk="0" h="4166" w="1786">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5"/>
            <p:cNvSpPr/>
            <p:nvPr/>
          </p:nvSpPr>
          <p:spPr>
            <a:xfrm>
              <a:off x="4276817" y="2645537"/>
              <a:ext cx="102554" cy="34871"/>
            </a:xfrm>
            <a:custGeom>
              <a:rect b="b" l="l" r="r" t="t"/>
              <a:pathLst>
                <a:path extrusionOk="0" h="1830" w="5382">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5"/>
            <p:cNvSpPr/>
            <p:nvPr/>
          </p:nvSpPr>
          <p:spPr>
            <a:xfrm>
              <a:off x="3818982" y="2883248"/>
              <a:ext cx="867593" cy="1349551"/>
            </a:xfrm>
            <a:custGeom>
              <a:rect b="b" l="l" r="r" t="t"/>
              <a:pathLst>
                <a:path extrusionOk="0" h="70824" w="45531">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5"/>
            <p:cNvSpPr/>
            <p:nvPr/>
          </p:nvSpPr>
          <p:spPr>
            <a:xfrm>
              <a:off x="3813647" y="2877894"/>
              <a:ext cx="875844" cy="1360260"/>
            </a:xfrm>
            <a:custGeom>
              <a:rect b="b" l="l" r="r" t="t"/>
              <a:pathLst>
                <a:path extrusionOk="0" h="71386" w="45964">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5"/>
            <p:cNvSpPr/>
            <p:nvPr/>
          </p:nvSpPr>
          <p:spPr>
            <a:xfrm>
              <a:off x="5055175" y="2964518"/>
              <a:ext cx="217551" cy="233233"/>
            </a:xfrm>
            <a:custGeom>
              <a:rect b="b" l="l" r="r" t="t"/>
              <a:pathLst>
                <a:path extrusionOk="0" h="12240" w="11417">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5"/>
            <p:cNvSpPr/>
            <p:nvPr/>
          </p:nvSpPr>
          <p:spPr>
            <a:xfrm>
              <a:off x="5049840" y="2959183"/>
              <a:ext cx="228241" cy="243904"/>
            </a:xfrm>
            <a:custGeom>
              <a:rect b="b" l="l" r="r" t="t"/>
              <a:pathLst>
                <a:path extrusionOk="0" h="12800" w="11978">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5"/>
            <p:cNvSpPr/>
            <p:nvPr/>
          </p:nvSpPr>
          <p:spPr>
            <a:xfrm>
              <a:off x="4085943" y="2913203"/>
              <a:ext cx="1280229" cy="76601"/>
            </a:xfrm>
            <a:custGeom>
              <a:rect b="b" l="l" r="r" t="t"/>
              <a:pathLst>
                <a:path extrusionOk="0" h="4020" w="67186">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5"/>
            <p:cNvSpPr/>
            <p:nvPr/>
          </p:nvSpPr>
          <p:spPr>
            <a:xfrm>
              <a:off x="4080588" y="2907868"/>
              <a:ext cx="1290957" cy="87291"/>
            </a:xfrm>
            <a:custGeom>
              <a:rect b="b" l="l" r="r" t="t"/>
              <a:pathLst>
                <a:path extrusionOk="0" h="4581" w="67749">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5"/>
            <p:cNvSpPr/>
            <p:nvPr/>
          </p:nvSpPr>
          <p:spPr>
            <a:xfrm>
              <a:off x="4903783" y="2901732"/>
              <a:ext cx="98000" cy="99562"/>
            </a:xfrm>
            <a:custGeom>
              <a:rect b="b" l="l" r="r" t="t"/>
              <a:pathLst>
                <a:path extrusionOk="0" h="5225" w="5143">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5"/>
            <p:cNvSpPr/>
            <p:nvPr/>
          </p:nvSpPr>
          <p:spPr>
            <a:xfrm>
              <a:off x="4898391" y="2896396"/>
              <a:ext cx="108766" cy="110271"/>
            </a:xfrm>
            <a:custGeom>
              <a:rect b="b" l="l" r="r" t="t"/>
              <a:pathLst>
                <a:path extrusionOk="0" h="5787" w="5708">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5"/>
            <p:cNvSpPr/>
            <p:nvPr/>
          </p:nvSpPr>
          <p:spPr>
            <a:xfrm>
              <a:off x="3729919" y="2752436"/>
              <a:ext cx="398154" cy="398154"/>
            </a:xfrm>
            <a:custGeom>
              <a:rect b="b" l="l" r="r" t="t"/>
              <a:pathLst>
                <a:path extrusionOk="0" h="20895" w="20895">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5"/>
            <p:cNvSpPr/>
            <p:nvPr/>
          </p:nvSpPr>
          <p:spPr>
            <a:xfrm>
              <a:off x="3724546" y="2747101"/>
              <a:ext cx="408882" cy="408882"/>
            </a:xfrm>
            <a:custGeom>
              <a:rect b="b" l="l" r="r" t="t"/>
              <a:pathLst>
                <a:path extrusionOk="0" h="21458" w="21458">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5"/>
            <p:cNvSpPr/>
            <p:nvPr/>
          </p:nvSpPr>
          <p:spPr>
            <a:xfrm>
              <a:off x="3848575" y="2819814"/>
              <a:ext cx="160824" cy="263416"/>
            </a:xfrm>
            <a:custGeom>
              <a:rect b="b" l="l" r="r" t="t"/>
              <a:pathLst>
                <a:path extrusionOk="0" h="13824" w="844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5"/>
            <p:cNvSpPr/>
            <p:nvPr/>
          </p:nvSpPr>
          <p:spPr>
            <a:xfrm>
              <a:off x="3843220" y="2814441"/>
              <a:ext cx="171533" cy="274144"/>
            </a:xfrm>
            <a:custGeom>
              <a:rect b="b" l="l" r="r" t="t"/>
              <a:pathLst>
                <a:path extrusionOk="0" h="14387" w="9002">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5"/>
            <p:cNvSpPr/>
            <p:nvPr/>
          </p:nvSpPr>
          <p:spPr>
            <a:xfrm>
              <a:off x="4744636" y="2935878"/>
              <a:ext cx="144913" cy="81841"/>
            </a:xfrm>
            <a:custGeom>
              <a:rect b="b" l="l" r="r" t="t"/>
              <a:pathLst>
                <a:path extrusionOk="0" h="4295" w="7605">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5"/>
            <p:cNvSpPr/>
            <p:nvPr/>
          </p:nvSpPr>
          <p:spPr>
            <a:xfrm>
              <a:off x="4738977" y="2930543"/>
              <a:ext cx="158976" cy="92550"/>
            </a:xfrm>
            <a:custGeom>
              <a:rect b="b" l="l" r="r" t="t"/>
              <a:pathLst>
                <a:path extrusionOk="0" h="4857" w="8343">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5"/>
            <p:cNvSpPr/>
            <p:nvPr/>
          </p:nvSpPr>
          <p:spPr>
            <a:xfrm>
              <a:off x="4791664" y="2963756"/>
              <a:ext cx="24924" cy="38758"/>
            </a:xfrm>
            <a:custGeom>
              <a:rect b="b" l="l" r="r" t="t"/>
              <a:pathLst>
                <a:path extrusionOk="0" h="2034" w="1308">
                  <a:moveTo>
                    <a:pt x="1307" y="1"/>
                  </a:moveTo>
                  <a:lnTo>
                    <a:pt x="1" y="2034"/>
                  </a:lnTo>
                  <a:cubicBezTo>
                    <a:pt x="1089" y="1744"/>
                    <a:pt x="1307" y="1"/>
                    <a:pt x="13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5"/>
            <p:cNvSpPr/>
            <p:nvPr/>
          </p:nvSpPr>
          <p:spPr>
            <a:xfrm>
              <a:off x="4785966" y="2958306"/>
              <a:ext cx="36338" cy="49562"/>
            </a:xfrm>
            <a:custGeom>
              <a:rect b="b" l="l" r="r" t="t"/>
              <a:pathLst>
                <a:path extrusionOk="0" h="2601" w="1907">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5"/>
            <p:cNvSpPr/>
            <p:nvPr/>
          </p:nvSpPr>
          <p:spPr>
            <a:xfrm>
              <a:off x="4820704" y="2952704"/>
              <a:ext cx="27668" cy="60881"/>
            </a:xfrm>
            <a:custGeom>
              <a:rect b="b" l="l" r="r" t="t"/>
              <a:pathLst>
                <a:path extrusionOk="0" h="3195" w="1452">
                  <a:moveTo>
                    <a:pt x="1452" y="0"/>
                  </a:moveTo>
                  <a:lnTo>
                    <a:pt x="1" y="3194"/>
                  </a:lnTo>
                  <a:cubicBezTo>
                    <a:pt x="871" y="2758"/>
                    <a:pt x="1452" y="1"/>
                    <a:pt x="14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5"/>
            <p:cNvSpPr/>
            <p:nvPr/>
          </p:nvSpPr>
          <p:spPr>
            <a:xfrm>
              <a:off x="4814930" y="2947464"/>
              <a:ext cx="39234" cy="71475"/>
            </a:xfrm>
            <a:custGeom>
              <a:rect b="b" l="l" r="r" t="t"/>
              <a:pathLst>
                <a:path extrusionOk="0" h="3751" w="2059">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5"/>
            <p:cNvSpPr/>
            <p:nvPr/>
          </p:nvSpPr>
          <p:spPr>
            <a:xfrm>
              <a:off x="4846961" y="2956877"/>
              <a:ext cx="22180" cy="55317"/>
            </a:xfrm>
            <a:custGeom>
              <a:rect b="b" l="l" r="r" t="t"/>
              <a:pathLst>
                <a:path extrusionOk="0" h="2903" w="1164">
                  <a:moveTo>
                    <a:pt x="1163" y="0"/>
                  </a:moveTo>
                  <a:lnTo>
                    <a:pt x="1" y="2903"/>
                  </a:lnTo>
                  <a:cubicBezTo>
                    <a:pt x="510" y="2176"/>
                    <a:pt x="1163" y="1"/>
                    <a:pt x="11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5"/>
            <p:cNvSpPr/>
            <p:nvPr/>
          </p:nvSpPr>
          <p:spPr>
            <a:xfrm>
              <a:off x="4840883" y="2951504"/>
              <a:ext cx="34223" cy="66026"/>
            </a:xfrm>
            <a:custGeom>
              <a:rect b="b" l="l" r="r" t="t"/>
              <a:pathLst>
                <a:path extrusionOk="0" h="3465" w="1796">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5"/>
            <p:cNvSpPr/>
            <p:nvPr/>
          </p:nvSpPr>
          <p:spPr>
            <a:xfrm>
              <a:off x="4270967" y="2130728"/>
              <a:ext cx="148038" cy="292799"/>
            </a:xfrm>
            <a:custGeom>
              <a:rect b="b" l="l" r="r" t="t"/>
              <a:pathLst>
                <a:path extrusionOk="0" h="15366" w="7769">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5"/>
            <p:cNvSpPr/>
            <p:nvPr/>
          </p:nvSpPr>
          <p:spPr>
            <a:xfrm>
              <a:off x="4265117" y="2125393"/>
              <a:ext cx="159833" cy="303489"/>
            </a:xfrm>
            <a:custGeom>
              <a:rect b="b" l="l" r="r" t="t"/>
              <a:pathLst>
                <a:path extrusionOk="0" h="15927" w="8388">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5"/>
            <p:cNvSpPr/>
            <p:nvPr/>
          </p:nvSpPr>
          <p:spPr>
            <a:xfrm>
              <a:off x="3892630" y="2293668"/>
              <a:ext cx="561932" cy="719231"/>
            </a:xfrm>
            <a:custGeom>
              <a:rect b="b" l="l" r="r" t="t"/>
              <a:pathLst>
                <a:path extrusionOk="0" h="37745" w="2949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5"/>
            <p:cNvSpPr/>
            <p:nvPr/>
          </p:nvSpPr>
          <p:spPr>
            <a:xfrm>
              <a:off x="3890801" y="2288332"/>
              <a:ext cx="558273" cy="729845"/>
            </a:xfrm>
            <a:custGeom>
              <a:rect b="b" l="l" r="r" t="t"/>
              <a:pathLst>
                <a:path extrusionOk="0" h="38302" w="29298">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5"/>
            <p:cNvSpPr/>
            <p:nvPr/>
          </p:nvSpPr>
          <p:spPr>
            <a:xfrm>
              <a:off x="3898308" y="2547004"/>
              <a:ext cx="556254" cy="465895"/>
            </a:xfrm>
            <a:custGeom>
              <a:rect b="b" l="l" r="r" t="t"/>
              <a:pathLst>
                <a:path extrusionOk="0" h="24450" w="29192">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5"/>
            <p:cNvSpPr/>
            <p:nvPr/>
          </p:nvSpPr>
          <p:spPr>
            <a:xfrm>
              <a:off x="3890286" y="2541669"/>
              <a:ext cx="558788" cy="476508"/>
            </a:xfrm>
            <a:custGeom>
              <a:rect b="b" l="l" r="r" t="t"/>
              <a:pathLst>
                <a:path extrusionOk="0" h="25007" w="29325">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5"/>
            <p:cNvSpPr/>
            <p:nvPr/>
          </p:nvSpPr>
          <p:spPr>
            <a:xfrm>
              <a:off x="4220147" y="1881641"/>
              <a:ext cx="299278" cy="334987"/>
            </a:xfrm>
            <a:custGeom>
              <a:rect b="b" l="l" r="r" t="t"/>
              <a:pathLst>
                <a:path extrusionOk="0" h="17580" w="15706">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5"/>
            <p:cNvSpPr/>
            <p:nvPr/>
          </p:nvSpPr>
          <p:spPr>
            <a:xfrm>
              <a:off x="4218337" y="1876439"/>
              <a:ext cx="304842" cy="345581"/>
            </a:xfrm>
            <a:custGeom>
              <a:rect b="b" l="l" r="r" t="t"/>
              <a:pathLst>
                <a:path extrusionOk="0" h="18136" w="15998">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5"/>
            <p:cNvSpPr/>
            <p:nvPr/>
          </p:nvSpPr>
          <p:spPr>
            <a:xfrm>
              <a:off x="4435088" y="1999535"/>
              <a:ext cx="13319" cy="33251"/>
            </a:xfrm>
            <a:custGeom>
              <a:rect b="b" l="l" r="r" t="t"/>
              <a:pathLst>
                <a:path extrusionOk="0" h="1745" w="699">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5"/>
            <p:cNvSpPr/>
            <p:nvPr/>
          </p:nvSpPr>
          <p:spPr>
            <a:xfrm>
              <a:off x="4412507" y="1966951"/>
              <a:ext cx="43998" cy="26868"/>
            </a:xfrm>
            <a:custGeom>
              <a:rect b="b" l="l" r="r" t="t"/>
              <a:pathLst>
                <a:path extrusionOk="0" h="1410" w="2309">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5"/>
            <p:cNvSpPr/>
            <p:nvPr/>
          </p:nvSpPr>
          <p:spPr>
            <a:xfrm>
              <a:off x="4398121" y="2109368"/>
              <a:ext cx="58537" cy="23800"/>
            </a:xfrm>
            <a:custGeom>
              <a:rect b="b" l="l" r="r" t="t"/>
              <a:pathLst>
                <a:path extrusionOk="0" h="1249" w="3072">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
            <p:cNvSpPr/>
            <p:nvPr/>
          </p:nvSpPr>
          <p:spPr>
            <a:xfrm>
              <a:off x="3779024" y="4211877"/>
              <a:ext cx="221324" cy="195276"/>
            </a:xfrm>
            <a:custGeom>
              <a:rect b="b" l="l" r="r" t="t"/>
              <a:pathLst>
                <a:path extrusionOk="0" h="10248" w="11615">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5"/>
            <p:cNvSpPr/>
            <p:nvPr/>
          </p:nvSpPr>
          <p:spPr>
            <a:xfrm>
              <a:off x="3773650" y="4206542"/>
              <a:ext cx="230889" cy="205946"/>
            </a:xfrm>
            <a:custGeom>
              <a:rect b="b" l="l" r="r" t="t"/>
              <a:pathLst>
                <a:path extrusionOk="0" h="10808" w="12117">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5"/>
            <p:cNvSpPr/>
            <p:nvPr/>
          </p:nvSpPr>
          <p:spPr>
            <a:xfrm>
              <a:off x="3780186" y="4284687"/>
              <a:ext cx="219742" cy="122466"/>
            </a:xfrm>
            <a:custGeom>
              <a:rect b="b" l="l" r="r" t="t"/>
              <a:pathLst>
                <a:path extrusionOk="0" h="6427" w="11532">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5"/>
            <p:cNvSpPr/>
            <p:nvPr/>
          </p:nvSpPr>
          <p:spPr>
            <a:xfrm>
              <a:off x="3774908" y="4279313"/>
              <a:ext cx="229441" cy="133156"/>
            </a:xfrm>
            <a:custGeom>
              <a:rect b="b" l="l" r="r" t="t"/>
              <a:pathLst>
                <a:path extrusionOk="0" h="6988" w="12041">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45"/>
          <p:cNvSpPr txBox="1"/>
          <p:nvPr>
            <p:ph idx="2" type="title"/>
          </p:nvPr>
        </p:nvSpPr>
        <p:spPr>
          <a:xfrm>
            <a:off x="876325" y="792425"/>
            <a:ext cx="265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Analysis</a:t>
            </a:r>
            <a:endParaRPr/>
          </a:p>
        </p:txBody>
      </p:sp>
      <p:sp>
        <p:nvSpPr>
          <p:cNvPr id="470" name="Google Shape;470;p46"/>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zh-CN"/>
              <a:t>Everyone is the supervisor</a:t>
            </a:r>
            <a:endParaRPr/>
          </a:p>
        </p:txBody>
      </p:sp>
      <p:sp>
        <p:nvSpPr>
          <p:cNvPr id="471" name="Google Shape;471;p46"/>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T</a:t>
            </a:r>
            <a:r>
              <a:rPr lang="zh-CN"/>
              <a:t>ransparency</a:t>
            </a:r>
            <a:endParaRPr/>
          </a:p>
        </p:txBody>
      </p:sp>
      <p:sp>
        <p:nvSpPr>
          <p:cNvPr id="472" name="Google Shape;472;p46"/>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zh-CN"/>
              <a:t>U</a:t>
            </a:r>
            <a:r>
              <a:rPr lang="zh-CN"/>
              <a:t>se of smart contract would make the trade more efficient</a:t>
            </a:r>
            <a:endParaRPr/>
          </a:p>
        </p:txBody>
      </p:sp>
      <p:sp>
        <p:nvSpPr>
          <p:cNvPr id="473" name="Google Shape;473;p46"/>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Automation</a:t>
            </a:r>
            <a:endParaRPr/>
          </a:p>
        </p:txBody>
      </p:sp>
      <p:sp>
        <p:nvSpPr>
          <p:cNvPr id="474" name="Google Shape;474;p46"/>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zh-CN"/>
              <a:t>The data </a:t>
            </a:r>
            <a:r>
              <a:rPr lang="zh-CN"/>
              <a:t>can’t be altered and is encrypted</a:t>
            </a:r>
            <a:endParaRPr/>
          </a:p>
        </p:txBody>
      </p:sp>
      <p:sp>
        <p:nvSpPr>
          <p:cNvPr id="475" name="Google Shape;475;p46"/>
          <p:cNvSpPr txBox="1"/>
          <p:nvPr>
            <p:ph idx="6" type="title"/>
          </p:nvPr>
        </p:nvSpPr>
        <p:spPr>
          <a:xfrm>
            <a:off x="6094778" y="3009623"/>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S</a:t>
            </a:r>
            <a:r>
              <a:rPr lang="zh-CN"/>
              <a:t>ecurity </a:t>
            </a:r>
            <a:endParaRPr/>
          </a:p>
        </p:txBody>
      </p:sp>
      <p:sp>
        <p:nvSpPr>
          <p:cNvPr id="476" name="Google Shape;476;p46"/>
          <p:cNvSpPr/>
          <p:nvPr/>
        </p:nvSpPr>
        <p:spPr>
          <a:xfrm>
            <a:off x="1457275" y="1784300"/>
            <a:ext cx="969900" cy="9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6"/>
          <p:cNvSpPr/>
          <p:nvPr/>
        </p:nvSpPr>
        <p:spPr>
          <a:xfrm>
            <a:off x="4087050" y="1784300"/>
            <a:ext cx="969900" cy="9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6"/>
          <p:cNvSpPr/>
          <p:nvPr/>
        </p:nvSpPr>
        <p:spPr>
          <a:xfrm>
            <a:off x="6716825" y="1784300"/>
            <a:ext cx="969900" cy="9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46"/>
          <p:cNvGrpSpPr/>
          <p:nvPr/>
        </p:nvGrpSpPr>
        <p:grpSpPr>
          <a:xfrm>
            <a:off x="6881837" y="1926712"/>
            <a:ext cx="639868" cy="685078"/>
            <a:chOff x="7055134" y="2919170"/>
            <a:chExt cx="290321" cy="310820"/>
          </a:xfrm>
        </p:grpSpPr>
        <p:sp>
          <p:nvSpPr>
            <p:cNvPr id="480" name="Google Shape;480;p46"/>
            <p:cNvSpPr/>
            <p:nvPr/>
          </p:nvSpPr>
          <p:spPr>
            <a:xfrm>
              <a:off x="7102497" y="2970989"/>
              <a:ext cx="191044" cy="259001"/>
            </a:xfrm>
            <a:custGeom>
              <a:rect b="b" l="l" r="r" t="t"/>
              <a:pathLst>
                <a:path extrusionOk="0" h="8137" w="6002">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6"/>
            <p:cNvSpPr/>
            <p:nvPr/>
          </p:nvSpPr>
          <p:spPr>
            <a:xfrm>
              <a:off x="7304872" y="3059413"/>
              <a:ext cx="40583" cy="9485"/>
            </a:xfrm>
            <a:custGeom>
              <a:rect b="b" l="l" r="r" t="t"/>
              <a:pathLst>
                <a:path extrusionOk="0" h="298" w="1275">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6"/>
            <p:cNvSpPr/>
            <p:nvPr/>
          </p:nvSpPr>
          <p:spPr>
            <a:xfrm>
              <a:off x="7055134" y="3059413"/>
              <a:ext cx="41347" cy="9485"/>
            </a:xfrm>
            <a:custGeom>
              <a:rect b="b" l="l" r="r" t="t"/>
              <a:pathLst>
                <a:path extrusionOk="0" h="298" w="1299">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6"/>
            <p:cNvSpPr/>
            <p:nvPr/>
          </p:nvSpPr>
          <p:spPr>
            <a:xfrm>
              <a:off x="7195727" y="2919170"/>
              <a:ext cx="9517" cy="40583"/>
            </a:xfrm>
            <a:custGeom>
              <a:rect b="b" l="l" r="r" t="t"/>
              <a:pathLst>
                <a:path extrusionOk="0" h="1275" w="299">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6"/>
            <p:cNvSpPr/>
            <p:nvPr/>
          </p:nvSpPr>
          <p:spPr>
            <a:xfrm>
              <a:off x="7185128" y="3007116"/>
              <a:ext cx="30334" cy="92880"/>
            </a:xfrm>
            <a:custGeom>
              <a:rect b="b" l="l" r="r" t="t"/>
              <a:pathLst>
                <a:path extrusionOk="0" h="2918" w="953">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6"/>
            <p:cNvSpPr/>
            <p:nvPr/>
          </p:nvSpPr>
          <p:spPr>
            <a:xfrm>
              <a:off x="7187770" y="3111328"/>
              <a:ext cx="25814" cy="25814"/>
            </a:xfrm>
            <a:custGeom>
              <a:rect b="b" l="l" r="r" t="t"/>
              <a:pathLst>
                <a:path extrusionOk="0" h="811" w="811">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6"/>
            <p:cNvSpPr/>
            <p:nvPr/>
          </p:nvSpPr>
          <p:spPr>
            <a:xfrm>
              <a:off x="7249552" y="2951477"/>
              <a:ext cx="18971" cy="23077"/>
            </a:xfrm>
            <a:custGeom>
              <a:rect b="b" l="l" r="r" t="t"/>
              <a:pathLst>
                <a:path extrusionOk="0" h="725" w="596">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6"/>
            <p:cNvSpPr/>
            <p:nvPr/>
          </p:nvSpPr>
          <p:spPr>
            <a:xfrm>
              <a:off x="7132831" y="3153852"/>
              <a:ext cx="18589" cy="22695"/>
            </a:xfrm>
            <a:custGeom>
              <a:rect b="b" l="l" r="r" t="t"/>
              <a:pathLst>
                <a:path extrusionOk="0" h="713" w="584">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6"/>
            <p:cNvSpPr/>
            <p:nvPr/>
          </p:nvSpPr>
          <p:spPr>
            <a:xfrm>
              <a:off x="7132449" y="2951477"/>
              <a:ext cx="18971" cy="23077"/>
            </a:xfrm>
            <a:custGeom>
              <a:rect b="b" l="l" r="r" t="t"/>
              <a:pathLst>
                <a:path extrusionOk="0" h="725" w="596">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6"/>
            <p:cNvSpPr/>
            <p:nvPr/>
          </p:nvSpPr>
          <p:spPr>
            <a:xfrm>
              <a:off x="7249552" y="3153852"/>
              <a:ext cx="18971" cy="22695"/>
            </a:xfrm>
            <a:custGeom>
              <a:rect b="b" l="l" r="r" t="t"/>
              <a:pathLst>
                <a:path extrusionOk="0" h="713" w="596">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6"/>
            <p:cNvSpPr/>
            <p:nvPr/>
          </p:nvSpPr>
          <p:spPr>
            <a:xfrm>
              <a:off x="7289721" y="3113969"/>
              <a:ext cx="24286" cy="17093"/>
            </a:xfrm>
            <a:custGeom>
              <a:rect b="b" l="l" r="r" t="t"/>
              <a:pathLst>
                <a:path extrusionOk="0" h="537" w="763">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6"/>
            <p:cNvSpPr/>
            <p:nvPr/>
          </p:nvSpPr>
          <p:spPr>
            <a:xfrm>
              <a:off x="7086964" y="2996931"/>
              <a:ext cx="24668" cy="17411"/>
            </a:xfrm>
            <a:custGeom>
              <a:rect b="b" l="l" r="r" t="t"/>
              <a:pathLst>
                <a:path extrusionOk="0" h="547" w="775">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6"/>
            <p:cNvSpPr/>
            <p:nvPr/>
          </p:nvSpPr>
          <p:spPr>
            <a:xfrm>
              <a:off x="7289339" y="2996931"/>
              <a:ext cx="24668" cy="17411"/>
            </a:xfrm>
            <a:custGeom>
              <a:rect b="b" l="l" r="r" t="t"/>
              <a:pathLst>
                <a:path extrusionOk="0" h="547" w="775">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6"/>
            <p:cNvSpPr/>
            <p:nvPr/>
          </p:nvSpPr>
          <p:spPr>
            <a:xfrm>
              <a:off x="7086964" y="3113587"/>
              <a:ext cx="24668" cy="17093"/>
            </a:xfrm>
            <a:custGeom>
              <a:rect b="b" l="l" r="r" t="t"/>
              <a:pathLst>
                <a:path extrusionOk="0" h="537" w="775">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46"/>
          <p:cNvGrpSpPr/>
          <p:nvPr/>
        </p:nvGrpSpPr>
        <p:grpSpPr>
          <a:xfrm>
            <a:off x="4256808" y="2002241"/>
            <a:ext cx="630391" cy="534017"/>
            <a:chOff x="2770052" y="2009628"/>
            <a:chExt cx="327085" cy="277080"/>
          </a:xfrm>
        </p:grpSpPr>
        <p:sp>
          <p:nvSpPr>
            <p:cNvPr id="495" name="Google Shape;495;p46"/>
            <p:cNvSpPr/>
            <p:nvPr/>
          </p:nvSpPr>
          <p:spPr>
            <a:xfrm>
              <a:off x="2770052" y="2023537"/>
              <a:ext cx="327085" cy="263170"/>
            </a:xfrm>
            <a:custGeom>
              <a:rect b="b" l="l" r="r" t="t"/>
              <a:pathLst>
                <a:path extrusionOk="0" h="8268" w="10276">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6"/>
            <p:cNvSpPr/>
            <p:nvPr/>
          </p:nvSpPr>
          <p:spPr>
            <a:xfrm>
              <a:off x="3059960" y="2009628"/>
              <a:ext cx="37177" cy="26960"/>
            </a:xfrm>
            <a:custGeom>
              <a:rect b="b" l="l" r="r" t="t"/>
              <a:pathLst>
                <a:path extrusionOk="0" h="847" w="1168">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46"/>
          <p:cNvGrpSpPr/>
          <p:nvPr/>
        </p:nvGrpSpPr>
        <p:grpSpPr>
          <a:xfrm>
            <a:off x="1604013" y="2015763"/>
            <a:ext cx="676401" cy="506963"/>
            <a:chOff x="1817317" y="2480330"/>
            <a:chExt cx="350958" cy="263043"/>
          </a:xfrm>
        </p:grpSpPr>
        <p:sp>
          <p:nvSpPr>
            <p:cNvPr id="498" name="Google Shape;498;p46"/>
            <p:cNvSpPr/>
            <p:nvPr/>
          </p:nvSpPr>
          <p:spPr>
            <a:xfrm>
              <a:off x="1817317" y="2480330"/>
              <a:ext cx="350958" cy="191426"/>
            </a:xfrm>
            <a:custGeom>
              <a:rect b="b" l="l" r="r" t="t"/>
              <a:pathLst>
                <a:path extrusionOk="0" h="6014" w="11026">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6"/>
            <p:cNvSpPr/>
            <p:nvPr/>
          </p:nvSpPr>
          <p:spPr>
            <a:xfrm>
              <a:off x="1926844" y="2568626"/>
              <a:ext cx="131140" cy="174747"/>
            </a:xfrm>
            <a:custGeom>
              <a:rect b="b" l="l" r="r" t="t"/>
              <a:pathLst>
                <a:path extrusionOk="0" h="5490" w="412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6"/>
            <p:cNvSpPr/>
            <p:nvPr/>
          </p:nvSpPr>
          <p:spPr>
            <a:xfrm>
              <a:off x="1965485" y="2639893"/>
              <a:ext cx="55002" cy="70885"/>
            </a:xfrm>
            <a:custGeom>
              <a:rect b="b" l="l" r="r" t="t"/>
              <a:pathLst>
                <a:path extrusionOk="0" h="2227" w="1728">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6"/>
            <p:cNvSpPr/>
            <p:nvPr/>
          </p:nvSpPr>
          <p:spPr>
            <a:xfrm>
              <a:off x="1965103" y="2503406"/>
              <a:ext cx="43989" cy="31162"/>
            </a:xfrm>
            <a:custGeom>
              <a:rect b="b" l="l" r="r" t="t"/>
              <a:pathLst>
                <a:path extrusionOk="0" h="979" w="1382">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6"/>
            <p:cNvSpPr/>
            <p:nvPr/>
          </p:nvSpPr>
          <p:spPr>
            <a:xfrm>
              <a:off x="2052668" y="2537369"/>
              <a:ext cx="34504" cy="30175"/>
            </a:xfrm>
            <a:custGeom>
              <a:rect b="b" l="l" r="r" t="t"/>
              <a:pathLst>
                <a:path extrusionOk="0" h="948" w="1084">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7"/>
          <p:cNvSpPr txBox="1"/>
          <p:nvPr>
            <p:ph type="title"/>
          </p:nvPr>
        </p:nvSpPr>
        <p:spPr>
          <a:xfrm>
            <a:off x="959500" y="1805575"/>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2 architectural designs and comparison</a:t>
            </a:r>
            <a:endParaRPr/>
          </a:p>
        </p:txBody>
      </p:sp>
      <p:sp>
        <p:nvSpPr>
          <p:cNvPr id="508" name="Google Shape;508;p47"/>
          <p:cNvSpPr txBox="1"/>
          <p:nvPr>
            <p:ph idx="2" type="title"/>
          </p:nvPr>
        </p:nvSpPr>
        <p:spPr>
          <a:xfrm>
            <a:off x="876325" y="792425"/>
            <a:ext cx="265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04</a:t>
            </a:r>
            <a:endParaRPr/>
          </a:p>
        </p:txBody>
      </p:sp>
      <p:grpSp>
        <p:nvGrpSpPr>
          <p:cNvPr id="509" name="Google Shape;509;p47"/>
          <p:cNvGrpSpPr/>
          <p:nvPr/>
        </p:nvGrpSpPr>
        <p:grpSpPr>
          <a:xfrm>
            <a:off x="5191074" y="918576"/>
            <a:ext cx="4095849" cy="4053140"/>
            <a:chOff x="1179935" y="-209451"/>
            <a:chExt cx="5745334" cy="5685426"/>
          </a:xfrm>
        </p:grpSpPr>
        <p:sp>
          <p:nvSpPr>
            <p:cNvPr id="510" name="Google Shape;510;p47"/>
            <p:cNvSpPr/>
            <p:nvPr/>
          </p:nvSpPr>
          <p:spPr>
            <a:xfrm>
              <a:off x="1179935" y="-209451"/>
              <a:ext cx="5745334" cy="4760386"/>
            </a:xfrm>
            <a:custGeom>
              <a:rect b="b" l="l" r="r" t="t"/>
              <a:pathLst>
                <a:path extrusionOk="0" h="172509" w="208202">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7"/>
            <p:cNvSpPr/>
            <p:nvPr/>
          </p:nvSpPr>
          <p:spPr>
            <a:xfrm>
              <a:off x="1436950" y="5221775"/>
              <a:ext cx="4967025" cy="254200"/>
            </a:xfrm>
            <a:custGeom>
              <a:rect b="b" l="l" r="r" t="t"/>
              <a:pathLst>
                <a:path extrusionOk="0" h="10168" w="198681">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7"/>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7"/>
            <p:cNvSpPr/>
            <p:nvPr/>
          </p:nvSpPr>
          <p:spPr>
            <a:xfrm>
              <a:off x="1830725" y="499100"/>
              <a:ext cx="4045100" cy="2678700"/>
            </a:xfrm>
            <a:custGeom>
              <a:rect b="b" l="l" r="r" t="t"/>
              <a:pathLst>
                <a:path extrusionOk="0" h="107148" w="161804">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7"/>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7"/>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7"/>
            <p:cNvSpPr/>
            <p:nvPr/>
          </p:nvSpPr>
          <p:spPr>
            <a:xfrm>
              <a:off x="2953725" y="803275"/>
              <a:ext cx="2811775" cy="2285975"/>
            </a:xfrm>
            <a:custGeom>
              <a:rect b="b" l="l" r="r" t="t"/>
              <a:pathLst>
                <a:path extrusionOk="0" h="91439" w="112471">
                  <a:moveTo>
                    <a:pt x="1" y="0"/>
                  </a:moveTo>
                  <a:lnTo>
                    <a:pt x="1" y="91438"/>
                  </a:lnTo>
                  <a:lnTo>
                    <a:pt x="112470" y="91438"/>
                  </a:lnTo>
                  <a:lnTo>
                    <a:pt x="1124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7"/>
            <p:cNvSpPr/>
            <p:nvPr/>
          </p:nvSpPr>
          <p:spPr>
            <a:xfrm>
              <a:off x="3342350" y="1015575"/>
              <a:ext cx="407700" cy="827825"/>
            </a:xfrm>
            <a:custGeom>
              <a:rect b="b" l="l" r="r" t="t"/>
              <a:pathLst>
                <a:path extrusionOk="0" h="33113" w="16308">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7"/>
            <p:cNvSpPr/>
            <p:nvPr/>
          </p:nvSpPr>
          <p:spPr>
            <a:xfrm>
              <a:off x="5361625" y="1020425"/>
              <a:ext cx="407675" cy="411500"/>
            </a:xfrm>
            <a:custGeom>
              <a:rect b="b" l="l" r="r" t="t"/>
              <a:pathLst>
                <a:path extrusionOk="0" h="16460" w="16307">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7"/>
            <p:cNvSpPr/>
            <p:nvPr/>
          </p:nvSpPr>
          <p:spPr>
            <a:xfrm>
              <a:off x="4148400" y="1020425"/>
              <a:ext cx="407675" cy="411500"/>
            </a:xfrm>
            <a:custGeom>
              <a:rect b="b" l="l" r="r" t="t"/>
              <a:pathLst>
                <a:path extrusionOk="0" h="16460" w="16307">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7"/>
            <p:cNvSpPr/>
            <p:nvPr/>
          </p:nvSpPr>
          <p:spPr>
            <a:xfrm>
              <a:off x="2950050" y="2262200"/>
              <a:ext cx="798775" cy="411500"/>
            </a:xfrm>
            <a:custGeom>
              <a:rect b="b" l="l" r="r" t="t"/>
              <a:pathLst>
                <a:path extrusionOk="0" h="16460" w="31951">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7"/>
            <p:cNvSpPr/>
            <p:nvPr/>
          </p:nvSpPr>
          <p:spPr>
            <a:xfrm>
              <a:off x="1837825" y="506225"/>
              <a:ext cx="4030850" cy="258950"/>
            </a:xfrm>
            <a:custGeom>
              <a:rect b="b" l="l" r="r" t="t"/>
              <a:pathLst>
                <a:path extrusionOk="0" h="10358" w="161234">
                  <a:moveTo>
                    <a:pt x="0" y="0"/>
                  </a:moveTo>
                  <a:lnTo>
                    <a:pt x="0" y="10358"/>
                  </a:lnTo>
                  <a:lnTo>
                    <a:pt x="161234" y="10358"/>
                  </a:lnTo>
                  <a:lnTo>
                    <a:pt x="161234" y="0"/>
                  </a:lnTo>
                  <a:close/>
                </a:path>
              </a:pathLst>
            </a:cu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7"/>
            <p:cNvSpPr/>
            <p:nvPr/>
          </p:nvSpPr>
          <p:spPr>
            <a:xfrm>
              <a:off x="1830725" y="499100"/>
              <a:ext cx="4045100" cy="273175"/>
            </a:xfrm>
            <a:custGeom>
              <a:rect b="b" l="l" r="r" t="t"/>
              <a:pathLst>
                <a:path extrusionOk="0" h="10927" w="161804">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7"/>
            <p:cNvSpPr/>
            <p:nvPr/>
          </p:nvSpPr>
          <p:spPr>
            <a:xfrm>
              <a:off x="2946650" y="796150"/>
              <a:ext cx="2825925" cy="2300175"/>
            </a:xfrm>
            <a:custGeom>
              <a:rect b="b" l="l" r="r" t="t"/>
              <a:pathLst>
                <a:path extrusionOk="0" h="92007" w="113037">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7"/>
            <p:cNvSpPr/>
            <p:nvPr/>
          </p:nvSpPr>
          <p:spPr>
            <a:xfrm>
              <a:off x="33417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7"/>
            <p:cNvSpPr/>
            <p:nvPr/>
          </p:nvSpPr>
          <p:spPr>
            <a:xfrm>
              <a:off x="3744550" y="1025150"/>
              <a:ext cx="14200" cy="2063575"/>
            </a:xfrm>
            <a:custGeom>
              <a:rect b="b" l="l" r="r" t="t"/>
              <a:pathLst>
                <a:path extrusionOk="0" h="82543" w="568">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7"/>
            <p:cNvSpPr/>
            <p:nvPr/>
          </p:nvSpPr>
          <p:spPr>
            <a:xfrm>
              <a:off x="4147325" y="1025150"/>
              <a:ext cx="14200" cy="2063575"/>
            </a:xfrm>
            <a:custGeom>
              <a:rect b="b" l="l" r="r" t="t"/>
              <a:pathLst>
                <a:path extrusionOk="0" h="82543" w="568">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7"/>
            <p:cNvSpPr/>
            <p:nvPr/>
          </p:nvSpPr>
          <p:spPr>
            <a:xfrm>
              <a:off x="45500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7"/>
            <p:cNvSpPr/>
            <p:nvPr/>
          </p:nvSpPr>
          <p:spPr>
            <a:xfrm>
              <a:off x="4952850" y="1025150"/>
              <a:ext cx="14200" cy="2063575"/>
            </a:xfrm>
            <a:custGeom>
              <a:rect b="b" l="l" r="r" t="t"/>
              <a:pathLst>
                <a:path extrusionOk="0" h="82543" w="568">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7"/>
            <p:cNvSpPr/>
            <p:nvPr/>
          </p:nvSpPr>
          <p:spPr>
            <a:xfrm>
              <a:off x="5355600" y="1025150"/>
              <a:ext cx="14200" cy="2063575"/>
            </a:xfrm>
            <a:custGeom>
              <a:rect b="b" l="l" r="r" t="t"/>
              <a:pathLst>
                <a:path extrusionOk="0" h="82543" w="568">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7"/>
            <p:cNvSpPr/>
            <p:nvPr/>
          </p:nvSpPr>
          <p:spPr>
            <a:xfrm>
              <a:off x="2953725" y="1024225"/>
              <a:ext cx="2811775" cy="25"/>
            </a:xfrm>
            <a:custGeom>
              <a:rect b="b" l="l" r="r" t="t"/>
              <a:pathLst>
                <a:path extrusionOk="0" h="1" w="112471">
                  <a:moveTo>
                    <a:pt x="1" y="1"/>
                  </a:moveTo>
                  <a:lnTo>
                    <a:pt x="11247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7"/>
            <p:cNvSpPr/>
            <p:nvPr/>
          </p:nvSpPr>
          <p:spPr>
            <a:xfrm>
              <a:off x="2947075" y="1017125"/>
              <a:ext cx="2825950" cy="14225"/>
            </a:xfrm>
            <a:custGeom>
              <a:rect b="b" l="l" r="r" t="t"/>
              <a:pathLst>
                <a:path extrusionOk="0" h="569" w="113038">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7"/>
            <p:cNvSpPr/>
            <p:nvPr/>
          </p:nvSpPr>
          <p:spPr>
            <a:xfrm>
              <a:off x="2947050" y="1428600"/>
              <a:ext cx="2825950" cy="14225"/>
            </a:xfrm>
            <a:custGeom>
              <a:rect b="b" l="l" r="r" t="t"/>
              <a:pathLst>
                <a:path extrusionOk="0" h="569" w="113038">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7"/>
            <p:cNvSpPr/>
            <p:nvPr/>
          </p:nvSpPr>
          <p:spPr>
            <a:xfrm>
              <a:off x="2947075" y="1840075"/>
              <a:ext cx="2825950" cy="14225"/>
            </a:xfrm>
            <a:custGeom>
              <a:rect b="b" l="l" r="r" t="t"/>
              <a:pathLst>
                <a:path extrusionOk="0" h="569" w="113038">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7"/>
            <p:cNvSpPr/>
            <p:nvPr/>
          </p:nvSpPr>
          <p:spPr>
            <a:xfrm>
              <a:off x="2947050" y="2251575"/>
              <a:ext cx="2825950" cy="14200"/>
            </a:xfrm>
            <a:custGeom>
              <a:rect b="b" l="l" r="r" t="t"/>
              <a:pathLst>
                <a:path extrusionOk="0" h="568" w="113038">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7"/>
            <p:cNvSpPr/>
            <p:nvPr/>
          </p:nvSpPr>
          <p:spPr>
            <a:xfrm>
              <a:off x="2947075" y="2663050"/>
              <a:ext cx="2825950" cy="14225"/>
            </a:xfrm>
            <a:custGeom>
              <a:rect b="b" l="l" r="r" t="t"/>
              <a:pathLst>
                <a:path extrusionOk="0" h="569" w="113038">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7"/>
            <p:cNvSpPr/>
            <p:nvPr/>
          </p:nvSpPr>
          <p:spPr>
            <a:xfrm>
              <a:off x="199362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7"/>
            <p:cNvSpPr/>
            <p:nvPr/>
          </p:nvSpPr>
          <p:spPr>
            <a:xfrm>
              <a:off x="2118150" y="918350"/>
              <a:ext cx="45325" cy="45325"/>
            </a:xfrm>
            <a:custGeom>
              <a:rect b="b" l="l" r="r" t="t"/>
              <a:pathLst>
                <a:path extrusionOk="0" h="1813" w="1813">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7"/>
            <p:cNvSpPr/>
            <p:nvPr/>
          </p:nvSpPr>
          <p:spPr>
            <a:xfrm>
              <a:off x="2242700" y="918350"/>
              <a:ext cx="45300" cy="45325"/>
            </a:xfrm>
            <a:custGeom>
              <a:rect b="b" l="l" r="r" t="t"/>
              <a:pathLst>
                <a:path extrusionOk="0" h="1813" w="1812">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7"/>
            <p:cNvSpPr/>
            <p:nvPr/>
          </p:nvSpPr>
          <p:spPr>
            <a:xfrm>
              <a:off x="2365425" y="918350"/>
              <a:ext cx="47125" cy="45325"/>
            </a:xfrm>
            <a:custGeom>
              <a:rect b="b" l="l" r="r" t="t"/>
              <a:pathLst>
                <a:path extrusionOk="0" h="1813" w="1885">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7"/>
            <p:cNvSpPr/>
            <p:nvPr/>
          </p:nvSpPr>
          <p:spPr>
            <a:xfrm>
              <a:off x="2491750" y="918350"/>
              <a:ext cx="45300" cy="45325"/>
            </a:xfrm>
            <a:custGeom>
              <a:rect b="b" l="l" r="r" t="t"/>
              <a:pathLst>
                <a:path extrusionOk="0" h="1813" w="1812">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7"/>
            <p:cNvSpPr/>
            <p:nvPr/>
          </p:nvSpPr>
          <p:spPr>
            <a:xfrm>
              <a:off x="261627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7"/>
            <p:cNvSpPr/>
            <p:nvPr/>
          </p:nvSpPr>
          <p:spPr>
            <a:xfrm>
              <a:off x="2740825" y="918350"/>
              <a:ext cx="45300" cy="45325"/>
            </a:xfrm>
            <a:custGeom>
              <a:rect b="b" l="l" r="r" t="t"/>
              <a:pathLst>
                <a:path extrusionOk="0" h="1813" w="1812">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7"/>
            <p:cNvSpPr/>
            <p:nvPr/>
          </p:nvSpPr>
          <p:spPr>
            <a:xfrm>
              <a:off x="199362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7"/>
            <p:cNvSpPr/>
            <p:nvPr/>
          </p:nvSpPr>
          <p:spPr>
            <a:xfrm>
              <a:off x="2118150" y="1032300"/>
              <a:ext cx="45325" cy="45300"/>
            </a:xfrm>
            <a:custGeom>
              <a:rect b="b" l="l" r="r" t="t"/>
              <a:pathLst>
                <a:path extrusionOk="0" h="1812" w="1813">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7"/>
            <p:cNvSpPr/>
            <p:nvPr/>
          </p:nvSpPr>
          <p:spPr>
            <a:xfrm>
              <a:off x="2242700" y="1032300"/>
              <a:ext cx="45300" cy="45300"/>
            </a:xfrm>
            <a:custGeom>
              <a:rect b="b" l="l" r="r" t="t"/>
              <a:pathLst>
                <a:path extrusionOk="0" h="1812" w="1812">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7"/>
            <p:cNvSpPr/>
            <p:nvPr/>
          </p:nvSpPr>
          <p:spPr>
            <a:xfrm>
              <a:off x="2365425" y="1032300"/>
              <a:ext cx="47125" cy="45300"/>
            </a:xfrm>
            <a:custGeom>
              <a:rect b="b" l="l" r="r" t="t"/>
              <a:pathLst>
                <a:path extrusionOk="0" h="1812" w="1885">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7"/>
            <p:cNvSpPr/>
            <p:nvPr/>
          </p:nvSpPr>
          <p:spPr>
            <a:xfrm>
              <a:off x="2491750" y="1032300"/>
              <a:ext cx="45300" cy="45300"/>
            </a:xfrm>
            <a:custGeom>
              <a:rect b="b" l="l" r="r" t="t"/>
              <a:pathLst>
                <a:path extrusionOk="0" h="1812" w="1812">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7"/>
            <p:cNvSpPr/>
            <p:nvPr/>
          </p:nvSpPr>
          <p:spPr>
            <a:xfrm>
              <a:off x="261627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7"/>
            <p:cNvSpPr/>
            <p:nvPr/>
          </p:nvSpPr>
          <p:spPr>
            <a:xfrm>
              <a:off x="2740825" y="1032300"/>
              <a:ext cx="45300" cy="45300"/>
            </a:xfrm>
            <a:custGeom>
              <a:rect b="b" l="l" r="r" t="t"/>
              <a:pathLst>
                <a:path extrusionOk="0" h="1812" w="1812">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7"/>
            <p:cNvSpPr/>
            <p:nvPr/>
          </p:nvSpPr>
          <p:spPr>
            <a:xfrm>
              <a:off x="199362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7"/>
            <p:cNvSpPr/>
            <p:nvPr/>
          </p:nvSpPr>
          <p:spPr>
            <a:xfrm>
              <a:off x="2118150" y="1146225"/>
              <a:ext cx="45325" cy="45300"/>
            </a:xfrm>
            <a:custGeom>
              <a:rect b="b" l="l" r="r" t="t"/>
              <a:pathLst>
                <a:path extrusionOk="0" h="1812" w="1813">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7"/>
            <p:cNvSpPr/>
            <p:nvPr/>
          </p:nvSpPr>
          <p:spPr>
            <a:xfrm>
              <a:off x="2242700" y="1146225"/>
              <a:ext cx="45300" cy="45300"/>
            </a:xfrm>
            <a:custGeom>
              <a:rect b="b" l="l" r="r" t="t"/>
              <a:pathLst>
                <a:path extrusionOk="0" h="1812" w="1812">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7"/>
            <p:cNvSpPr/>
            <p:nvPr/>
          </p:nvSpPr>
          <p:spPr>
            <a:xfrm>
              <a:off x="2365425" y="1146200"/>
              <a:ext cx="47125" cy="45325"/>
            </a:xfrm>
            <a:custGeom>
              <a:rect b="b" l="l" r="r" t="t"/>
              <a:pathLst>
                <a:path extrusionOk="0" h="1813" w="1885">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7"/>
            <p:cNvSpPr/>
            <p:nvPr/>
          </p:nvSpPr>
          <p:spPr>
            <a:xfrm>
              <a:off x="2491750" y="1146225"/>
              <a:ext cx="45300" cy="45300"/>
            </a:xfrm>
            <a:custGeom>
              <a:rect b="b" l="l" r="r" t="t"/>
              <a:pathLst>
                <a:path extrusionOk="0" h="1812" w="1812">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7"/>
            <p:cNvSpPr/>
            <p:nvPr/>
          </p:nvSpPr>
          <p:spPr>
            <a:xfrm>
              <a:off x="261627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7"/>
            <p:cNvSpPr/>
            <p:nvPr/>
          </p:nvSpPr>
          <p:spPr>
            <a:xfrm>
              <a:off x="2740825" y="1146225"/>
              <a:ext cx="45300" cy="45300"/>
            </a:xfrm>
            <a:custGeom>
              <a:rect b="b" l="l" r="r" t="t"/>
              <a:pathLst>
                <a:path extrusionOk="0" h="1812" w="1812">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7"/>
            <p:cNvSpPr/>
            <p:nvPr/>
          </p:nvSpPr>
          <p:spPr>
            <a:xfrm>
              <a:off x="1991825" y="1260150"/>
              <a:ext cx="47100" cy="45325"/>
            </a:xfrm>
            <a:custGeom>
              <a:rect b="b" l="l" r="r" t="t"/>
              <a:pathLst>
                <a:path extrusionOk="0" h="1813" w="1884">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7"/>
            <p:cNvSpPr/>
            <p:nvPr/>
          </p:nvSpPr>
          <p:spPr>
            <a:xfrm>
              <a:off x="211637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7"/>
            <p:cNvSpPr/>
            <p:nvPr/>
          </p:nvSpPr>
          <p:spPr>
            <a:xfrm>
              <a:off x="2240875" y="1260150"/>
              <a:ext cx="47125" cy="45325"/>
            </a:xfrm>
            <a:custGeom>
              <a:rect b="b" l="l" r="r" t="t"/>
              <a:pathLst>
                <a:path extrusionOk="0" h="1813" w="1885">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7"/>
            <p:cNvSpPr/>
            <p:nvPr/>
          </p:nvSpPr>
          <p:spPr>
            <a:xfrm>
              <a:off x="2365425" y="1260150"/>
              <a:ext cx="47125" cy="45325"/>
            </a:xfrm>
            <a:custGeom>
              <a:rect b="b" l="l" r="r" t="t"/>
              <a:pathLst>
                <a:path extrusionOk="0" h="1813" w="1885">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7"/>
            <p:cNvSpPr/>
            <p:nvPr/>
          </p:nvSpPr>
          <p:spPr>
            <a:xfrm>
              <a:off x="2489950" y="1260150"/>
              <a:ext cx="47100" cy="45325"/>
            </a:xfrm>
            <a:custGeom>
              <a:rect b="b" l="l" r="r" t="t"/>
              <a:pathLst>
                <a:path extrusionOk="0" h="1813" w="1884">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7"/>
            <p:cNvSpPr/>
            <p:nvPr/>
          </p:nvSpPr>
          <p:spPr>
            <a:xfrm>
              <a:off x="2614500" y="1260150"/>
              <a:ext cx="47075" cy="45325"/>
            </a:xfrm>
            <a:custGeom>
              <a:rect b="b" l="l" r="r" t="t"/>
              <a:pathLst>
                <a:path extrusionOk="0" h="1813" w="1883">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7"/>
            <p:cNvSpPr/>
            <p:nvPr/>
          </p:nvSpPr>
          <p:spPr>
            <a:xfrm>
              <a:off x="273902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7"/>
            <p:cNvSpPr/>
            <p:nvPr/>
          </p:nvSpPr>
          <p:spPr>
            <a:xfrm>
              <a:off x="1991825" y="1374100"/>
              <a:ext cx="47100" cy="45300"/>
            </a:xfrm>
            <a:custGeom>
              <a:rect b="b" l="l" r="r" t="t"/>
              <a:pathLst>
                <a:path extrusionOk="0" h="1812" w="1884">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7"/>
            <p:cNvSpPr/>
            <p:nvPr/>
          </p:nvSpPr>
          <p:spPr>
            <a:xfrm>
              <a:off x="211637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7"/>
            <p:cNvSpPr/>
            <p:nvPr/>
          </p:nvSpPr>
          <p:spPr>
            <a:xfrm>
              <a:off x="2240875" y="1374100"/>
              <a:ext cx="47125" cy="45300"/>
            </a:xfrm>
            <a:custGeom>
              <a:rect b="b" l="l" r="r" t="t"/>
              <a:pathLst>
                <a:path extrusionOk="0" h="1812" w="1885">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7"/>
            <p:cNvSpPr/>
            <p:nvPr/>
          </p:nvSpPr>
          <p:spPr>
            <a:xfrm>
              <a:off x="2365425" y="1374100"/>
              <a:ext cx="47125" cy="45300"/>
            </a:xfrm>
            <a:custGeom>
              <a:rect b="b" l="l" r="r" t="t"/>
              <a:pathLst>
                <a:path extrusionOk="0" h="1812" w="1885">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7"/>
            <p:cNvSpPr/>
            <p:nvPr/>
          </p:nvSpPr>
          <p:spPr>
            <a:xfrm>
              <a:off x="2489950" y="1374100"/>
              <a:ext cx="47100" cy="45300"/>
            </a:xfrm>
            <a:custGeom>
              <a:rect b="b" l="l" r="r" t="t"/>
              <a:pathLst>
                <a:path extrusionOk="0" h="1812" w="1884">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7"/>
            <p:cNvSpPr/>
            <p:nvPr/>
          </p:nvSpPr>
          <p:spPr>
            <a:xfrm>
              <a:off x="2614500" y="1374100"/>
              <a:ext cx="47075" cy="45300"/>
            </a:xfrm>
            <a:custGeom>
              <a:rect b="b" l="l" r="r" t="t"/>
              <a:pathLst>
                <a:path extrusionOk="0" h="1812" w="1883">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7"/>
            <p:cNvSpPr/>
            <p:nvPr/>
          </p:nvSpPr>
          <p:spPr>
            <a:xfrm>
              <a:off x="273902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7"/>
            <p:cNvSpPr/>
            <p:nvPr/>
          </p:nvSpPr>
          <p:spPr>
            <a:xfrm>
              <a:off x="1991825" y="1488025"/>
              <a:ext cx="47100" cy="45325"/>
            </a:xfrm>
            <a:custGeom>
              <a:rect b="b" l="l" r="r" t="t"/>
              <a:pathLst>
                <a:path extrusionOk="0" h="1813" w="1884">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7"/>
            <p:cNvSpPr/>
            <p:nvPr/>
          </p:nvSpPr>
          <p:spPr>
            <a:xfrm>
              <a:off x="211637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7"/>
            <p:cNvSpPr/>
            <p:nvPr/>
          </p:nvSpPr>
          <p:spPr>
            <a:xfrm>
              <a:off x="2240875" y="1488025"/>
              <a:ext cx="47125" cy="45325"/>
            </a:xfrm>
            <a:custGeom>
              <a:rect b="b" l="l" r="r" t="t"/>
              <a:pathLst>
                <a:path extrusionOk="0" h="1813" w="1885">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7"/>
            <p:cNvSpPr/>
            <p:nvPr/>
          </p:nvSpPr>
          <p:spPr>
            <a:xfrm>
              <a:off x="2365425" y="1488025"/>
              <a:ext cx="47125" cy="45325"/>
            </a:xfrm>
            <a:custGeom>
              <a:rect b="b" l="l" r="r" t="t"/>
              <a:pathLst>
                <a:path extrusionOk="0" h="1813" w="1885">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7"/>
            <p:cNvSpPr/>
            <p:nvPr/>
          </p:nvSpPr>
          <p:spPr>
            <a:xfrm>
              <a:off x="2489950" y="1488025"/>
              <a:ext cx="47100" cy="45325"/>
            </a:xfrm>
            <a:custGeom>
              <a:rect b="b" l="l" r="r" t="t"/>
              <a:pathLst>
                <a:path extrusionOk="0" h="1813" w="1884">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7"/>
            <p:cNvSpPr/>
            <p:nvPr/>
          </p:nvSpPr>
          <p:spPr>
            <a:xfrm>
              <a:off x="2614500" y="1488025"/>
              <a:ext cx="47075" cy="45325"/>
            </a:xfrm>
            <a:custGeom>
              <a:rect b="b" l="l" r="r" t="t"/>
              <a:pathLst>
                <a:path extrusionOk="0" h="1813" w="1883">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7"/>
            <p:cNvSpPr/>
            <p:nvPr/>
          </p:nvSpPr>
          <p:spPr>
            <a:xfrm>
              <a:off x="273902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7"/>
            <p:cNvSpPr/>
            <p:nvPr/>
          </p:nvSpPr>
          <p:spPr>
            <a:xfrm>
              <a:off x="1988475" y="1756475"/>
              <a:ext cx="362075" cy="14225"/>
            </a:xfrm>
            <a:custGeom>
              <a:rect b="b" l="l" r="r" t="t"/>
              <a:pathLst>
                <a:path extrusionOk="0" h="569" w="14483">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7"/>
            <p:cNvSpPr/>
            <p:nvPr/>
          </p:nvSpPr>
          <p:spPr>
            <a:xfrm>
              <a:off x="1988475" y="1991525"/>
              <a:ext cx="362075" cy="14225"/>
            </a:xfrm>
            <a:custGeom>
              <a:rect b="b" l="l" r="r" t="t"/>
              <a:pathLst>
                <a:path extrusionOk="0" h="569" w="14483">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7"/>
            <p:cNvSpPr/>
            <p:nvPr/>
          </p:nvSpPr>
          <p:spPr>
            <a:xfrm>
              <a:off x="1987625" y="2226550"/>
              <a:ext cx="362950" cy="14225"/>
            </a:xfrm>
            <a:custGeom>
              <a:rect b="b" l="l" r="r" t="t"/>
              <a:pathLst>
                <a:path extrusionOk="0" h="569" w="14518">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7"/>
            <p:cNvSpPr/>
            <p:nvPr/>
          </p:nvSpPr>
          <p:spPr>
            <a:xfrm>
              <a:off x="4707650" y="1162225"/>
              <a:ext cx="434275" cy="598325"/>
            </a:xfrm>
            <a:custGeom>
              <a:rect b="b" l="l" r="r" t="t"/>
              <a:pathLst>
                <a:path extrusionOk="0" h="23933" w="17371">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7"/>
            <p:cNvSpPr/>
            <p:nvPr/>
          </p:nvSpPr>
          <p:spPr>
            <a:xfrm>
              <a:off x="4702350" y="1155125"/>
              <a:ext cx="446900" cy="612525"/>
            </a:xfrm>
            <a:custGeom>
              <a:rect b="b" l="l" r="r" t="t"/>
              <a:pathLst>
                <a:path extrusionOk="0" h="24501" w="17876">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7"/>
            <p:cNvSpPr/>
            <p:nvPr/>
          </p:nvSpPr>
          <p:spPr>
            <a:xfrm>
              <a:off x="4660275" y="1011275"/>
              <a:ext cx="612600" cy="600325"/>
            </a:xfrm>
            <a:custGeom>
              <a:rect b="b" l="l" r="r" t="t"/>
              <a:pathLst>
                <a:path extrusionOk="0" h="24013" w="24504">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7"/>
            <p:cNvSpPr/>
            <p:nvPr/>
          </p:nvSpPr>
          <p:spPr>
            <a:xfrm>
              <a:off x="4692250" y="1004200"/>
              <a:ext cx="587825" cy="614425"/>
            </a:xfrm>
            <a:custGeom>
              <a:rect b="b" l="l" r="r" t="t"/>
              <a:pathLst>
                <a:path extrusionOk="0" h="24577" w="23513">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7"/>
            <p:cNvSpPr/>
            <p:nvPr/>
          </p:nvSpPr>
          <p:spPr>
            <a:xfrm>
              <a:off x="4863625" y="1358700"/>
              <a:ext cx="69050" cy="172750"/>
            </a:xfrm>
            <a:custGeom>
              <a:rect b="b" l="l" r="r" t="t"/>
              <a:pathLst>
                <a:path extrusionOk="0" h="6910" w="2762">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7"/>
            <p:cNvSpPr/>
            <p:nvPr/>
          </p:nvSpPr>
          <p:spPr>
            <a:xfrm>
              <a:off x="4861750" y="1351575"/>
              <a:ext cx="77975" cy="186950"/>
            </a:xfrm>
            <a:custGeom>
              <a:rect b="b" l="l" r="r" t="t"/>
              <a:pathLst>
                <a:path extrusionOk="0" h="7478" w="3119">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7"/>
            <p:cNvSpPr/>
            <p:nvPr/>
          </p:nvSpPr>
          <p:spPr>
            <a:xfrm>
              <a:off x="4446475" y="3047525"/>
              <a:ext cx="1082950" cy="2160925"/>
            </a:xfrm>
            <a:custGeom>
              <a:rect b="b" l="l" r="r" t="t"/>
              <a:pathLst>
                <a:path extrusionOk="0" h="86437" w="43318">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7"/>
            <p:cNvSpPr/>
            <p:nvPr/>
          </p:nvSpPr>
          <p:spPr>
            <a:xfrm>
              <a:off x="4440025" y="3040425"/>
              <a:ext cx="1096950" cy="2175150"/>
            </a:xfrm>
            <a:custGeom>
              <a:rect b="b" l="l" r="r" t="t"/>
              <a:pathLst>
                <a:path extrusionOk="0" h="87006" w="43878">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7"/>
            <p:cNvSpPr/>
            <p:nvPr/>
          </p:nvSpPr>
          <p:spPr>
            <a:xfrm>
              <a:off x="4963975" y="3405300"/>
              <a:ext cx="291075" cy="179850"/>
            </a:xfrm>
            <a:custGeom>
              <a:rect b="b" l="l" r="r" t="t"/>
              <a:pathLst>
                <a:path extrusionOk="0" h="7194" w="11643">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7"/>
            <p:cNvSpPr/>
            <p:nvPr/>
          </p:nvSpPr>
          <p:spPr>
            <a:xfrm>
              <a:off x="4735375" y="3171050"/>
              <a:ext cx="199175" cy="10650"/>
            </a:xfrm>
            <a:custGeom>
              <a:rect b="b" l="l" r="r" t="t"/>
              <a:pathLst>
                <a:path extrusionOk="0" h="426" w="7967">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7"/>
            <p:cNvSpPr/>
            <p:nvPr/>
          </p:nvSpPr>
          <p:spPr>
            <a:xfrm>
              <a:off x="5192400" y="3171050"/>
              <a:ext cx="84925" cy="10650"/>
            </a:xfrm>
            <a:custGeom>
              <a:rect b="b" l="l" r="r" t="t"/>
              <a:pathLst>
                <a:path extrusionOk="0" h="426" w="3397">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7"/>
            <p:cNvSpPr/>
            <p:nvPr/>
          </p:nvSpPr>
          <p:spPr>
            <a:xfrm>
              <a:off x="4199325"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7"/>
            <p:cNvSpPr/>
            <p:nvPr/>
          </p:nvSpPr>
          <p:spPr>
            <a:xfrm>
              <a:off x="5125700"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7"/>
            <p:cNvSpPr/>
            <p:nvPr/>
          </p:nvSpPr>
          <p:spPr>
            <a:xfrm>
              <a:off x="4781725" y="1727075"/>
              <a:ext cx="440575" cy="143650"/>
            </a:xfrm>
            <a:custGeom>
              <a:rect b="b" l="l" r="r" t="t"/>
              <a:pathLst>
                <a:path extrusionOk="0" h="5746" w="17623">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7"/>
            <p:cNvSpPr/>
            <p:nvPr/>
          </p:nvSpPr>
          <p:spPr>
            <a:xfrm>
              <a:off x="4772950" y="1719850"/>
              <a:ext cx="458075" cy="157950"/>
            </a:xfrm>
            <a:custGeom>
              <a:rect b="b" l="l" r="r" t="t"/>
              <a:pathLst>
                <a:path extrusionOk="0" h="6318" w="18323">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7"/>
            <p:cNvSpPr/>
            <p:nvPr/>
          </p:nvSpPr>
          <p:spPr>
            <a:xfrm>
              <a:off x="5154275" y="1927700"/>
              <a:ext cx="518725" cy="985300"/>
            </a:xfrm>
            <a:custGeom>
              <a:rect b="b" l="l" r="r" t="t"/>
              <a:pathLst>
                <a:path extrusionOk="0" h="39412" w="20749">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7"/>
            <p:cNvSpPr/>
            <p:nvPr/>
          </p:nvSpPr>
          <p:spPr>
            <a:xfrm>
              <a:off x="5146900" y="1920600"/>
              <a:ext cx="527025" cy="999500"/>
            </a:xfrm>
            <a:custGeom>
              <a:rect b="b" l="l" r="r" t="t"/>
              <a:pathLst>
                <a:path extrusionOk="0" h="39980" w="21081">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7"/>
            <p:cNvSpPr/>
            <p:nvPr/>
          </p:nvSpPr>
          <p:spPr>
            <a:xfrm>
              <a:off x="4543950" y="1815650"/>
              <a:ext cx="918300" cy="1251350"/>
            </a:xfrm>
            <a:custGeom>
              <a:rect b="b" l="l" r="r" t="t"/>
              <a:pathLst>
                <a:path extrusionOk="0" h="50054" w="36732">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7"/>
            <p:cNvSpPr/>
            <p:nvPr/>
          </p:nvSpPr>
          <p:spPr>
            <a:xfrm>
              <a:off x="4536625" y="1808450"/>
              <a:ext cx="933050" cy="1265625"/>
            </a:xfrm>
            <a:custGeom>
              <a:rect b="b" l="l" r="r" t="t"/>
              <a:pathLst>
                <a:path extrusionOk="0" h="50625" w="37322">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7"/>
            <p:cNvSpPr/>
            <p:nvPr/>
          </p:nvSpPr>
          <p:spPr>
            <a:xfrm>
              <a:off x="5098750" y="2607025"/>
              <a:ext cx="76075" cy="61225"/>
            </a:xfrm>
            <a:custGeom>
              <a:rect b="b" l="l" r="r" t="t"/>
              <a:pathLst>
                <a:path extrusionOk="0" h="2449" w="3043">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7"/>
            <p:cNvSpPr/>
            <p:nvPr/>
          </p:nvSpPr>
          <p:spPr>
            <a:xfrm>
              <a:off x="5213825" y="2219000"/>
              <a:ext cx="179225" cy="342950"/>
            </a:xfrm>
            <a:custGeom>
              <a:rect b="b" l="l" r="r" t="t"/>
              <a:pathLst>
                <a:path extrusionOk="0" h="13718" w="7169">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7"/>
            <p:cNvSpPr/>
            <p:nvPr/>
          </p:nvSpPr>
          <p:spPr>
            <a:xfrm>
              <a:off x="5395900" y="2664750"/>
              <a:ext cx="165100" cy="82175"/>
            </a:xfrm>
            <a:custGeom>
              <a:rect b="b" l="l" r="r" t="t"/>
              <a:pathLst>
                <a:path extrusionOk="0" h="3287" w="6604">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7"/>
            <p:cNvSpPr/>
            <p:nvPr/>
          </p:nvSpPr>
          <p:spPr>
            <a:xfrm>
              <a:off x="5375050" y="2662275"/>
              <a:ext cx="104575" cy="116525"/>
            </a:xfrm>
            <a:custGeom>
              <a:rect b="b" l="l" r="r" t="t"/>
              <a:pathLst>
                <a:path extrusionOk="0" h="4661" w="4183">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7"/>
            <p:cNvSpPr/>
            <p:nvPr/>
          </p:nvSpPr>
          <p:spPr>
            <a:xfrm>
              <a:off x="3624925" y="1542075"/>
              <a:ext cx="1000550" cy="848475"/>
            </a:xfrm>
            <a:custGeom>
              <a:rect b="b" l="l" r="r" t="t"/>
              <a:pathLst>
                <a:path extrusionOk="0" h="33939" w="40022">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7"/>
            <p:cNvSpPr/>
            <p:nvPr/>
          </p:nvSpPr>
          <p:spPr>
            <a:xfrm>
              <a:off x="3617100" y="1535000"/>
              <a:ext cx="1015025" cy="862625"/>
            </a:xfrm>
            <a:custGeom>
              <a:rect b="b" l="l" r="r" t="t"/>
              <a:pathLst>
                <a:path extrusionOk="0" h="34505" w="40601">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7"/>
            <p:cNvSpPr/>
            <p:nvPr/>
          </p:nvSpPr>
          <p:spPr>
            <a:xfrm>
              <a:off x="4061850" y="2072550"/>
              <a:ext cx="56025" cy="127775"/>
            </a:xfrm>
            <a:custGeom>
              <a:rect b="b" l="l" r="r" t="t"/>
              <a:pathLst>
                <a:path extrusionOk="0" h="5111" w="2241">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7"/>
            <p:cNvSpPr/>
            <p:nvPr/>
          </p:nvSpPr>
          <p:spPr>
            <a:xfrm>
              <a:off x="4016325" y="2118125"/>
              <a:ext cx="48075" cy="145975"/>
            </a:xfrm>
            <a:custGeom>
              <a:rect b="b" l="l" r="r" t="t"/>
              <a:pathLst>
                <a:path extrusionOk="0" h="5839" w="1923">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7"/>
            <p:cNvSpPr/>
            <p:nvPr/>
          </p:nvSpPr>
          <p:spPr>
            <a:xfrm>
              <a:off x="4562225" y="2282075"/>
              <a:ext cx="202250" cy="177900"/>
            </a:xfrm>
            <a:custGeom>
              <a:rect b="b" l="l" r="r" t="t"/>
              <a:pathLst>
                <a:path extrusionOk="0" h="7116" w="809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7"/>
            <p:cNvSpPr/>
            <p:nvPr/>
          </p:nvSpPr>
          <p:spPr>
            <a:xfrm>
              <a:off x="4589600" y="2345875"/>
              <a:ext cx="193125" cy="214300"/>
            </a:xfrm>
            <a:custGeom>
              <a:rect b="b" l="l" r="r" t="t"/>
              <a:pathLst>
                <a:path extrusionOk="0" h="8572" w="7725">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7"/>
            <p:cNvSpPr/>
            <p:nvPr/>
          </p:nvSpPr>
          <p:spPr>
            <a:xfrm>
              <a:off x="3653275" y="1616225"/>
              <a:ext cx="105450" cy="72550"/>
            </a:xfrm>
            <a:custGeom>
              <a:rect b="b" l="l" r="r" t="t"/>
              <a:pathLst>
                <a:path extrusionOk="0" h="2902" w="4218">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7"/>
            <p:cNvSpPr/>
            <p:nvPr/>
          </p:nvSpPr>
          <p:spPr>
            <a:xfrm>
              <a:off x="3491600" y="1214750"/>
              <a:ext cx="282475" cy="394900"/>
            </a:xfrm>
            <a:custGeom>
              <a:rect b="b" l="l" r="r" t="t"/>
              <a:pathLst>
                <a:path extrusionOk="0" h="15796" w="11299">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7"/>
            <p:cNvSpPr/>
            <p:nvPr/>
          </p:nvSpPr>
          <p:spPr>
            <a:xfrm>
              <a:off x="3483825" y="1207625"/>
              <a:ext cx="278975" cy="409100"/>
            </a:xfrm>
            <a:custGeom>
              <a:rect b="b" l="l" r="r" t="t"/>
              <a:pathLst>
                <a:path extrusionOk="0" h="16364" w="11159">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7"/>
            <p:cNvSpPr/>
            <p:nvPr/>
          </p:nvSpPr>
          <p:spPr>
            <a:xfrm>
              <a:off x="3522725" y="1487225"/>
              <a:ext cx="49300" cy="62550"/>
            </a:xfrm>
            <a:custGeom>
              <a:rect b="b" l="l" r="r" t="t"/>
              <a:pathLst>
                <a:path extrusionOk="0" h="2502" w="1972">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