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Viga"/>
      <p:regular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gwSvvfpeWfHTX7j0S2pfpQftX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MSans-regular.fntdata"/><Relationship Id="rId21" Type="http://schemas.openxmlformats.org/officeDocument/2006/relationships/font" Target="fonts/Viga-regular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7bab5f4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7bab5f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7c468d85e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37c468d85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7c468d85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37c468d85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7c468d85e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37c468d85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b9e67c16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b9e67c16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b9e67c1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b9e67c1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7c468d85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7c468d85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7c468d85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7c468d85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7c468d85e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37c468d85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5" name="Google Shape;55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9" name="Google Shape;59;p1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20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70" name="Google Shape;70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2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73" name="Google Shape;73;p2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" name="Google Shape;76;p22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22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22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84" name="Google Shape;84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99" name="Google Shape;99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" name="Google Shape;104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9" name="Google Shape;109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i="0" lang="en-US" sz="1100" u="none" cap="none" strike="noStrik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i="0" lang="en-US" sz="1100" u="none" cap="none" strike="noStrik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i="0" lang="en-US" sz="1100" u="none" cap="none" strike="noStrik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b="0" i="0" lang="en-US" sz="1100" u="none" cap="none" strike="noStrik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b="0" i="0" sz="11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2" name="Google Shape;112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13" name="Google Shape;113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10"/>
          <p:cNvSpPr txBox="1"/>
          <p:nvPr>
            <p:ph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" name="Google Shape;20;p10"/>
          <p:cNvSpPr txBox="1"/>
          <p:nvPr>
            <p:ph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10"/>
          <p:cNvSpPr txBox="1"/>
          <p:nvPr>
            <p:ph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2" name="Google Shape;22;p10"/>
          <p:cNvSpPr txBox="1"/>
          <p:nvPr>
            <p:ph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3" name="Google Shape;23;p10"/>
          <p:cNvSpPr txBox="1"/>
          <p:nvPr>
            <p:ph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" name="Google Shape;24;p10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32" name="Google Shape;32;p1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33" name="Google Shape;33;p1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0" name="Google Shape;40;p13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41" name="Google Shape;41;p13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7" name="Google Shape;47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48" name="Google Shape;48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0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>
            <p:ph type="ctrTitle"/>
          </p:nvPr>
        </p:nvSpPr>
        <p:spPr>
          <a:xfrm>
            <a:off x="4648650" y="1207825"/>
            <a:ext cx="5643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BlockChain Decentraliszed Currency ExchangeApplication：DEX</a:t>
            </a:r>
            <a:endParaRPr b="1"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4648650" y="2376475"/>
            <a:ext cx="3876300" cy="2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Project Group 27</a:t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Yiming Ge (z5341323)</a:t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Haohua Fang（z5338678）</a:t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Dongfei Fan (z5211565)</a:t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Faith Ko (z5437801)</a:t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22" name="Google Shape;122;p1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23" name="Google Shape;123;p1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" name="Google Shape;124;p1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25" name="Google Shape;125;p1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1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1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1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1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1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1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1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1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1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1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1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1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1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1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1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1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5" name="Google Shape;245;p1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46" name="Google Shape;246;p1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1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49" name="Google Shape;249;p1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 txBox="1"/>
          <p:nvPr>
            <p:ph idx="1" type="body"/>
          </p:nvPr>
        </p:nvSpPr>
        <p:spPr>
          <a:xfrm>
            <a:off x="626625" y="1108850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Blockchain platform</a:t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Ethereum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Off-chain components </a:t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database for user information</a:t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Tools used</a:t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metamask (</a:t>
            </a:r>
            <a:r>
              <a:rPr lang="en-US" sz="1500"/>
              <a:t>wallet)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AWS DynamoDB (database)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Remix </a:t>
            </a:r>
            <a:r>
              <a:rPr lang="en-US" sz="1500"/>
              <a:t>Ethereum (develop &amp; deploy)</a:t>
            </a:r>
            <a:endParaRPr sz="1500"/>
          </a:p>
        </p:txBody>
      </p:sp>
      <p:sp>
        <p:nvSpPr>
          <p:cNvPr id="317" name="Google Shape;317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2"/>
                </a:solidFill>
              </a:rPr>
              <a:t>Implementation details</a:t>
            </a:r>
            <a:br>
              <a:rPr lang="en-US">
                <a:solidFill>
                  <a:schemeClr val="lt2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"/>
          <p:cNvSpPr/>
          <p:nvPr/>
        </p:nvSpPr>
        <p:spPr>
          <a:xfrm rot="-4027679">
            <a:off x="1921001" y="-138242"/>
            <a:ext cx="4896711" cy="5420002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"/>
          <p:cNvSpPr txBox="1"/>
          <p:nvPr>
            <p:ph type="title"/>
          </p:nvPr>
        </p:nvSpPr>
        <p:spPr>
          <a:xfrm>
            <a:off x="768096" y="1590000"/>
            <a:ext cx="781507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>
                <a:solidFill>
                  <a:schemeClr val="lt2"/>
                </a:solidFill>
              </a:rPr>
              <a:t>Demo 1: </a:t>
            </a:r>
            <a:br>
              <a:rPr lang="en-US">
                <a:solidFill>
                  <a:schemeClr val="lt2"/>
                </a:solidFill>
              </a:rPr>
            </a:br>
            <a:r>
              <a:rPr lang="en-US">
                <a:solidFill>
                  <a:schemeClr val="lt2"/>
                </a:solidFill>
              </a:rPr>
              <a:t>User Registration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"/>
          <p:cNvSpPr/>
          <p:nvPr/>
        </p:nvSpPr>
        <p:spPr>
          <a:xfrm rot="-4027679">
            <a:off x="1921001" y="-138242"/>
            <a:ext cx="4896711" cy="5420002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"/>
          <p:cNvSpPr txBox="1"/>
          <p:nvPr>
            <p:ph type="title"/>
          </p:nvPr>
        </p:nvSpPr>
        <p:spPr>
          <a:xfrm>
            <a:off x="311700" y="1707887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>
                <a:solidFill>
                  <a:schemeClr val="lt2"/>
                </a:solidFill>
              </a:rPr>
              <a:t>Demo2: </a:t>
            </a:r>
            <a:br>
              <a:rPr lang="en-US">
                <a:solidFill>
                  <a:schemeClr val="lt2"/>
                </a:solidFill>
              </a:rPr>
            </a:br>
            <a:r>
              <a:rPr lang="en-US">
                <a:solidFill>
                  <a:schemeClr val="lt2"/>
                </a:solidFill>
              </a:rPr>
              <a:t>Token Swap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7bab5f465_0_0"/>
          <p:cNvSpPr/>
          <p:nvPr/>
        </p:nvSpPr>
        <p:spPr>
          <a:xfrm rot="-4027679">
            <a:off x="1920989" y="-138238"/>
            <a:ext cx="4896711" cy="541997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37bab5f465_0_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walkthrough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"/>
          <p:cNvSpPr/>
          <p:nvPr/>
        </p:nvSpPr>
        <p:spPr>
          <a:xfrm rot="-4027679">
            <a:off x="1921001" y="-138242"/>
            <a:ext cx="4896711" cy="5420002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"/>
          <p:cNvSpPr txBox="1"/>
          <p:nvPr>
            <p:ph type="title"/>
          </p:nvPr>
        </p:nvSpPr>
        <p:spPr>
          <a:xfrm>
            <a:off x="243850" y="12689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Q &amp; 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7c468d85e_0_183"/>
          <p:cNvSpPr/>
          <p:nvPr/>
        </p:nvSpPr>
        <p:spPr>
          <a:xfrm rot="-4027679">
            <a:off x="1920989" y="-138238"/>
            <a:ext cx="4896711" cy="541997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37c468d85e_0_183"/>
          <p:cNvSpPr txBox="1"/>
          <p:nvPr>
            <p:ph type="title"/>
          </p:nvPr>
        </p:nvSpPr>
        <p:spPr>
          <a:xfrm>
            <a:off x="243850" y="12689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7c468d85e_0_145"/>
          <p:cNvSpPr txBox="1"/>
          <p:nvPr>
            <p:ph idx="1" type="body"/>
          </p:nvPr>
        </p:nvSpPr>
        <p:spPr>
          <a:xfrm>
            <a:off x="626625" y="1200825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1800"/>
              <a:t>Yiming Ge: User Register Backend</a:t>
            </a:r>
            <a:endParaRPr b="1" sz="1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1800"/>
              <a:t>Haohua Fang: User Register Smart Contract</a:t>
            </a:r>
            <a:endParaRPr b="1" sz="1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1800"/>
              <a:t>Faith Ko: Currency Swap </a:t>
            </a:r>
            <a:r>
              <a:rPr b="1" lang="en-US" sz="1800"/>
              <a:t>Smart Contract</a:t>
            </a:r>
            <a:endParaRPr b="1" sz="1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800"/>
              <a:t>Dongfei Fan</a:t>
            </a:r>
            <a:r>
              <a:rPr b="1" lang="en-US" sz="1800"/>
              <a:t>: Currency Swap Smart Contract</a:t>
            </a:r>
            <a:endParaRPr b="1" sz="1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/>
          </a:p>
        </p:txBody>
      </p:sp>
      <p:sp>
        <p:nvSpPr>
          <p:cNvPr id="257" name="Google Shape;257;g237c468d85e_0_14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Contribution</a:t>
            </a:r>
            <a:br>
              <a:rPr lang="en-US">
                <a:solidFill>
                  <a:schemeClr val="lt2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"/>
          <p:cNvSpPr txBox="1"/>
          <p:nvPr>
            <p:ph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01</a:t>
            </a:r>
            <a:endParaRPr/>
          </a:p>
        </p:txBody>
      </p:sp>
      <p:cxnSp>
        <p:nvCxnSpPr>
          <p:cNvPr id="263" name="Google Shape;263;p2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4" name="Google Shape;264;p2"/>
          <p:cNvSpPr txBox="1"/>
          <p:nvPr>
            <p:ph type="ctrTitle"/>
          </p:nvPr>
        </p:nvSpPr>
        <p:spPr>
          <a:xfrm>
            <a:off x="572001" y="690860"/>
            <a:ext cx="2729100" cy="6679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2"/>
                </a:solidFill>
              </a:rPr>
              <a:t>Intro</a:t>
            </a:r>
            <a:r>
              <a:rPr lang="en-US">
                <a:solidFill>
                  <a:schemeClr val="lt2"/>
                </a:solidFill>
              </a:rPr>
              <a:t>  &amp; Solution Design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5" name="Google Shape;265;p2"/>
          <p:cNvSpPr txBox="1"/>
          <p:nvPr>
            <p:ph idx="2" type="ctrTitle"/>
          </p:nvPr>
        </p:nvSpPr>
        <p:spPr>
          <a:xfrm>
            <a:off x="668000" y="2002550"/>
            <a:ext cx="27291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Implementation Details</a:t>
            </a:r>
            <a:endParaRPr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"/>
          <p:cNvSpPr txBox="1"/>
          <p:nvPr>
            <p:ph idx="4" type="ctrTitle"/>
          </p:nvPr>
        </p:nvSpPr>
        <p:spPr>
          <a:xfrm>
            <a:off x="572000" y="3851643"/>
            <a:ext cx="2921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lt2"/>
                </a:solidFill>
              </a:rPr>
              <a:t>Demo1: User Registration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7" name="Google Shape;267;p2"/>
          <p:cNvSpPr txBox="1"/>
          <p:nvPr>
            <p:ph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68" name="Google Shape;268;p2"/>
          <p:cNvSpPr txBox="1"/>
          <p:nvPr>
            <p:ph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69" name="Google Shape;269;p2"/>
          <p:cNvSpPr txBox="1"/>
          <p:nvPr>
            <p:ph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70" name="Google Shape;270;p2"/>
          <p:cNvSpPr txBox="1"/>
          <p:nvPr>
            <p:ph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271" name="Google Shape;271;p2"/>
          <p:cNvSpPr txBox="1"/>
          <p:nvPr>
            <p:ph idx="15" type="ctrTitle"/>
          </p:nvPr>
        </p:nvSpPr>
        <p:spPr>
          <a:xfrm>
            <a:off x="5766697" y="573923"/>
            <a:ext cx="27291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2"/>
                </a:solidFill>
              </a:rPr>
              <a:t>Demo2: Token Swap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2" name="Google Shape;272;p2"/>
          <p:cNvSpPr txBox="1"/>
          <p:nvPr>
            <p:ph idx="17" type="ctrTitle"/>
          </p:nvPr>
        </p:nvSpPr>
        <p:spPr>
          <a:xfrm>
            <a:off x="5769197" y="2281575"/>
            <a:ext cx="27291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lt2"/>
                </a:solidFill>
              </a:rPr>
              <a:t>Code Walkthrough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73" name="Google Shape;273;p2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74" name="Google Shape;274;p2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7c468d85e_0_173"/>
          <p:cNvSpPr/>
          <p:nvPr/>
        </p:nvSpPr>
        <p:spPr>
          <a:xfrm rot="-4027679">
            <a:off x="1956864" y="-138238"/>
            <a:ext cx="4896711" cy="541997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37c468d85e_0_173"/>
          <p:cNvSpPr txBox="1"/>
          <p:nvPr>
            <p:ph type="title"/>
          </p:nvPr>
        </p:nvSpPr>
        <p:spPr>
          <a:xfrm>
            <a:off x="756146" y="2247900"/>
            <a:ext cx="78150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01</a:t>
            </a:r>
            <a:r>
              <a:rPr lang="en-US">
                <a:solidFill>
                  <a:schemeClr val="lt2"/>
                </a:solidFill>
              </a:rPr>
              <a:t>: </a:t>
            </a:r>
            <a:br>
              <a:rPr lang="en-US">
                <a:solidFill>
                  <a:schemeClr val="lt2"/>
                </a:solidFill>
              </a:rPr>
            </a:br>
            <a:r>
              <a:rPr b="1" lang="en-US" sz="6300"/>
              <a:t>Intro &amp; Solution Design</a:t>
            </a:r>
            <a:endParaRPr sz="6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b9e67c161_2_10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why not traditional stock</a:t>
            </a:r>
            <a:r>
              <a:rPr lang="en-US" sz="1800"/>
              <a:t> exchange?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difficulty to check traders’ stock inventory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difficulty to interact with the 2 smart contracts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difficulty to tokenize the stock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286" name="Google Shape;286;g25b9e67c161_2_1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287" name="Google Shape;287;g25b9e67c161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75" y="2656475"/>
            <a:ext cx="6084000" cy="22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b9e67c161_2_0"/>
          <p:cNvSpPr txBox="1"/>
          <p:nvPr>
            <p:ph idx="1" type="body"/>
          </p:nvPr>
        </p:nvSpPr>
        <p:spPr>
          <a:xfrm>
            <a:off x="626625" y="1080450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 we made the virtual currency exchange Dapp.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(e.g. Link, Weth)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Functional Requirement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User Registration and Authentication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Order Placement and Execution (Partial realized)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Fund Deposits and Withdrawals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g25b9e67c161_2_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ntroduction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7c468d85e_0_15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Registration Structure</a:t>
            </a:r>
            <a:endParaRPr/>
          </a:p>
        </p:txBody>
      </p:sp>
      <p:pic>
        <p:nvPicPr>
          <p:cNvPr id="299" name="Google Shape;299;g237c468d85e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8750"/>
            <a:ext cx="8839198" cy="189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7c468d85e_0_15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Currency Swap Structure</a:t>
            </a:r>
            <a:endParaRPr/>
          </a:p>
        </p:txBody>
      </p:sp>
      <p:pic>
        <p:nvPicPr>
          <p:cNvPr id="305" name="Google Shape;305;g237c468d85e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0275"/>
            <a:ext cx="8839200" cy="347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7c468d85e_0_168"/>
          <p:cNvSpPr/>
          <p:nvPr/>
        </p:nvSpPr>
        <p:spPr>
          <a:xfrm rot="-4027679">
            <a:off x="1920989" y="-138238"/>
            <a:ext cx="4896711" cy="541997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37c468d85e_0_168"/>
          <p:cNvSpPr txBox="1"/>
          <p:nvPr>
            <p:ph type="title"/>
          </p:nvPr>
        </p:nvSpPr>
        <p:spPr>
          <a:xfrm>
            <a:off x="756146" y="2247900"/>
            <a:ext cx="78150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02</a:t>
            </a:r>
            <a:r>
              <a:rPr lang="en-US">
                <a:solidFill>
                  <a:schemeClr val="lt2"/>
                </a:solidFill>
              </a:rPr>
              <a:t>: </a:t>
            </a:r>
            <a:br>
              <a:rPr lang="en-US">
                <a:solidFill>
                  <a:schemeClr val="lt2"/>
                </a:solidFill>
              </a:rPr>
            </a:br>
            <a:r>
              <a:rPr b="1" lang="en-US" sz="6300"/>
              <a:t>Implementation Details</a:t>
            </a:r>
            <a:endParaRPr sz="6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 Ki Faith KO</dc:creator>
</cp:coreProperties>
</file>