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human activity recognition in video Benchmark </a:t>
            </a:r>
            <a:r>
              <a:rPr lang="zh-CN" altLang="en-US" dirty="0"/>
              <a:t>：</a:t>
            </a:r>
            <a:r>
              <a:rPr lang="en-US" altLang="zh-CN" dirty="0"/>
              <a:t> a survey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tej singh and Dinesh kumar vishwakarma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vision based human activity recognition is becominga trendy area of research due to it is borad application . such as security and surveillance , human computer interactions, patients monitoring system and robitics. for the recognition of human activity various approachs have been developed and to test the performance on these video datasets. hence , the objective of the survey paper is to outline the different video datasets and highlights their merits and demerits under practical considerations.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have ategorized these datasets into two part:</a:t>
            </a:r>
            <a:endParaRPr lang="en-US"/>
          </a:p>
          <a:p>
            <a:r>
              <a:rPr lang="en-US"/>
              <a:t>1.two dimensional (2D-RGB) datasets </a:t>
            </a:r>
            <a:endParaRPr lang="en-US"/>
          </a:p>
          <a:p>
            <a:r>
              <a:rPr lang="en-US"/>
              <a:t>2. three dimensional(3D-RGB)datasets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most prominent(</a:t>
            </a:r>
            <a:r>
              <a:rPr lang="zh-CN" altLang="en-US"/>
              <a:t>突出，</a:t>
            </a:r>
            <a:r>
              <a:rPr lang="en-US" altLang="zh-CN"/>
              <a:t> </a:t>
            </a:r>
            <a:r>
              <a:rPr lang="zh-CN" altLang="en-US"/>
              <a:t>杰出</a:t>
            </a:r>
            <a:r>
              <a:rPr lang="en-US"/>
              <a:t>) challenges involved  in these datasets are occlusions , illumination variation, view variation, annotation, and fusion of modalities</a:t>
            </a:r>
            <a:endParaRPr lang="en-US"/>
          </a:p>
          <a:p>
            <a:r>
              <a:rPr lang="en-US"/>
              <a:t>the key specification fo</a:t>
            </a:r>
            <a:r>
              <a:rPr lang="en-US"/>
              <a:t>r these datasets are resolutions, frame rate, actions/actors,background, and application domain.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RGB VIDEO DATASET 2D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800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690"/>
                <a:gridCol w="727075"/>
                <a:gridCol w="1049655"/>
                <a:gridCol w="58851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modality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application doamin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action recognition in real outdoor conditions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Weizmann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action recognition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IXMAS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multi-view-invariant action recognition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CASIA 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behaviour and human -human interaction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UCF sports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sports actions recognition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Olympic Games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sports  actinos recognition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Hlooywood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realistic actions recognition from movies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UT-interaction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human-human interaction activity recognition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BEHAVE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group behaviour activity analysis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HMDB51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human-human human-objectinteraction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UCF50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sports activity recognition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BIT-Interaction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human-human interaction in realistic scenarios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UCF101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sports activity recognition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YouTube sports 1M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sports activity recognition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ActivityNet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activity understanding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THUMOS’15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action recognition in wild video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ChaLearn: </a:t>
                      </a:r>
                      <a:r>
                        <a:rPr lang="en-US"/>
                        <a:t>action/interaction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automatic learning of human action and interaction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FCVID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activity understanding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youtube 8M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human activity recognition, human interaction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Okutama 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concurrent human action recognition form aerial view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RGB 3D video dataset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0300" y="1521460"/>
            <a:ext cx="9676130" cy="4949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2183</Words>
  <Application>WPS Presentation</Application>
  <PresentationFormat>Widescreen</PresentationFormat>
  <Paragraphs>187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human activity recognition in video Benchmark ： a survey</vt:lpstr>
      <vt:lpstr>introduction </vt:lpstr>
      <vt:lpstr>PowerPoint 演示文稿</vt:lpstr>
      <vt:lpstr>PowerPoint 演示文稿</vt:lpstr>
      <vt:lpstr>RGB VIDEO DATASET 2D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in video Benchmark ： a survey</dc:title>
  <dc:creator/>
  <cp:lastModifiedBy>Administrator</cp:lastModifiedBy>
  <cp:revision>7</cp:revision>
  <dcterms:created xsi:type="dcterms:W3CDTF">2021-01-27T03:39:00Z</dcterms:created>
  <dcterms:modified xsi:type="dcterms:W3CDTF">2021-01-27T05:32:35Z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