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1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57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86C2-4FA1-48FC-B033-8C9A161C4339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3FE7-7F00-4888-82B1-153FF134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4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Utilizing JavaScript as an Assembler for an Audio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491" y="5014192"/>
            <a:ext cx="9448800" cy="6858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8000" dirty="0" smtClean="0">
                <a:solidFill>
                  <a:srgbClr val="FFFF00"/>
                </a:solidFill>
              </a:rPr>
              <a:t>Gary </a:t>
            </a:r>
            <a:r>
              <a:rPr lang="en-US" sz="8000" dirty="0" err="1" smtClean="0">
                <a:solidFill>
                  <a:srgbClr val="FFFF00"/>
                </a:solidFill>
              </a:rPr>
              <a:t>Reichard</a:t>
            </a:r>
            <a:endParaRPr lang="en-US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4109" y="2628901"/>
            <a:ext cx="8177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QUESTIONS?</a:t>
            </a:r>
            <a:endParaRPr lang="en-US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5117" y="872836"/>
            <a:ext cx="10203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Spoiler Alert !!!!!!            Milestone 1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&lt;note&gt;       </a:t>
            </a:r>
            <a:r>
              <a:rPr lang="en-US" sz="2400" dirty="0" smtClean="0"/>
              <a:t>::=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&lt;natural&gt; &lt;modifier&gt; &lt;duration&gt; &lt;octave&gt;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&lt;natural&gt;   </a:t>
            </a:r>
            <a:r>
              <a:rPr lang="en-US" sz="2400" dirty="0" smtClean="0"/>
              <a:t>::=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‘A’ | ‘B’ | ‘C’ | ‘D’ | ‘E’ | ‘F’ | ‘G’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&lt;modifier&gt; </a:t>
            </a:r>
            <a:r>
              <a:rPr lang="en-US" sz="2400" dirty="0" smtClean="0"/>
              <a:t>::=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‘#’ | ‘b’ | ‘n’ | ‘d#’ | ‘</a:t>
            </a:r>
            <a:r>
              <a:rPr lang="en-US" sz="2400" dirty="0" err="1" smtClean="0">
                <a:solidFill>
                  <a:srgbClr val="00B0F0"/>
                </a:solidFill>
              </a:rPr>
              <a:t>db</a:t>
            </a:r>
            <a:r>
              <a:rPr lang="en-US" sz="2400" dirty="0" smtClean="0">
                <a:solidFill>
                  <a:srgbClr val="00B0F0"/>
                </a:solidFill>
              </a:rPr>
              <a:t>’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&lt;duration&gt; </a:t>
            </a:r>
            <a:r>
              <a:rPr lang="en-US" sz="2400" dirty="0" smtClean="0"/>
              <a:t>::=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-3 | -2 | -1 | 1 | 2 | 4 | 8 | 16 | 32 | 64 | 128 | 256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&lt;octave&gt;   </a:t>
            </a:r>
            <a:r>
              <a:rPr lang="en-US" sz="2400" dirty="0" smtClean="0"/>
              <a:t>::=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‘C-1’ | ‘C0’ | ‘C1’ | ‘C2’ | ‘C3’ | ‘C4’ | ‘C5’ | ‘C6’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2773" y="1049483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Introduction</a:t>
            </a:r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Is JavaScript a </a:t>
            </a:r>
            <a:r>
              <a:rPr lang="en-US" sz="4000" dirty="0" smtClean="0">
                <a:solidFill>
                  <a:srgbClr val="FF0000"/>
                </a:solidFill>
              </a:rPr>
              <a:t>high-level</a:t>
            </a:r>
            <a:r>
              <a:rPr lang="en-US" sz="4000" dirty="0" smtClean="0"/>
              <a:t> language or the </a:t>
            </a:r>
            <a:r>
              <a:rPr lang="en-US" sz="4000" dirty="0" smtClean="0">
                <a:solidFill>
                  <a:srgbClr val="FF0000"/>
                </a:solidFill>
              </a:rPr>
              <a:t>assembly language</a:t>
            </a:r>
            <a:r>
              <a:rPr lang="en-US" sz="4000" dirty="0" smtClean="0"/>
              <a:t> of the web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17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973" y="1527464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But….Assemblers are architecture and processor specific….</a:t>
            </a:r>
          </a:p>
          <a:p>
            <a:endParaRPr lang="en-US" sz="3600" dirty="0" smtClean="0"/>
          </a:p>
          <a:p>
            <a:endParaRPr lang="en-US" dirty="0"/>
          </a:p>
          <a:p>
            <a:r>
              <a:rPr lang="en-US" sz="2000" dirty="0" smtClean="0"/>
              <a:t>Wikipedia definition-</a:t>
            </a:r>
          </a:p>
          <a:p>
            <a:endParaRPr lang="en-US" dirty="0"/>
          </a:p>
          <a:p>
            <a:r>
              <a:rPr lang="en-US" sz="2400" dirty="0" smtClean="0"/>
              <a:t>An assembly language is a low-level programming language for a computer, or other programmable device, in which there is a very strong correspondence between the language and the architecture’s machine code instructions.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182" y="1350818"/>
            <a:ext cx="82192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Every processor has it’s own assembler and they are very specific.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But the browser’s JavaScript VM is what runs the “</a:t>
            </a:r>
            <a:r>
              <a:rPr lang="en-US" sz="2800" dirty="0" smtClean="0">
                <a:solidFill>
                  <a:srgbClr val="FF0000"/>
                </a:solidFill>
              </a:rPr>
              <a:t>new machine code</a:t>
            </a:r>
            <a:r>
              <a:rPr lang="en-US" sz="2800" dirty="0" smtClean="0"/>
              <a:t>”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dirty="0" smtClean="0"/>
              <a:t>There’s only </a:t>
            </a:r>
            <a:r>
              <a:rPr lang="en-US" sz="2400" dirty="0" smtClean="0">
                <a:solidFill>
                  <a:srgbClr val="FF0000"/>
                </a:solidFill>
              </a:rPr>
              <a:t>one</a:t>
            </a:r>
            <a:r>
              <a:rPr lang="en-US" sz="2400" dirty="0" smtClean="0"/>
              <a:t> processor architecture…..</a:t>
            </a:r>
          </a:p>
          <a:p>
            <a:pPr algn="ctr"/>
            <a:endParaRPr lang="en-US" dirty="0"/>
          </a:p>
          <a:p>
            <a:pPr algn="ctr"/>
            <a:r>
              <a:rPr lang="en-US" sz="4000" u="sng" dirty="0" smtClean="0">
                <a:solidFill>
                  <a:srgbClr val="FF0000"/>
                </a:solidFill>
              </a:rPr>
              <a:t>It’s the Web!</a:t>
            </a:r>
            <a:endParaRPr 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8737" y="1475509"/>
            <a:ext cx="794904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Mozilla asm.js and </a:t>
            </a:r>
            <a:r>
              <a:rPr lang="en-US" sz="3600" dirty="0" err="1" smtClean="0"/>
              <a:t>OdinMonkey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err="1" smtClean="0"/>
              <a:t>Emscripten</a:t>
            </a:r>
            <a:r>
              <a:rPr lang="en-US" sz="3600" dirty="0" smtClean="0"/>
              <a:t>,  </a:t>
            </a:r>
            <a:r>
              <a:rPr lang="en-US" sz="3600" dirty="0" err="1" smtClean="0"/>
              <a:t>Mandreel</a:t>
            </a:r>
            <a:r>
              <a:rPr lang="en-US" sz="3600" dirty="0" smtClean="0"/>
              <a:t>,  </a:t>
            </a:r>
            <a:r>
              <a:rPr lang="en-US" sz="3600" dirty="0" err="1" smtClean="0"/>
              <a:t>Cheerp</a:t>
            </a:r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err="1" smtClean="0"/>
              <a:t>CoffeeScript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Google’s Native Client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4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1" y="810490"/>
            <a:ext cx="10843137" cy="5403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33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9" y="1267691"/>
            <a:ext cx="795943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Solution or Objective:</a:t>
            </a:r>
          </a:p>
          <a:p>
            <a:pPr algn="ctr"/>
            <a:endParaRPr lang="en-US" sz="4000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algn="ctr"/>
            <a:r>
              <a:rPr lang="en-US" sz="3200" dirty="0" smtClean="0"/>
              <a:t>Create a language to be parsed and target it to JavaScript for execution in a browser.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An audio programming language!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964" y="706581"/>
            <a:ext cx="104013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Implementation:</a:t>
            </a:r>
          </a:p>
          <a:p>
            <a:pPr algn="ctr"/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Create a music notation; a BNF grammar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Load and parse from a client side file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Interpret the results into JavaScript.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Output the executed code visually and with sound in a browser.</a:t>
            </a:r>
          </a:p>
        </p:txBody>
      </p:sp>
    </p:spTree>
    <p:extLst>
      <p:ext uri="{BB962C8B-B14F-4D97-AF65-F5344CB8AC3E}">
        <p14:creationId xmlns:p14="http://schemas.microsoft.com/office/powerpoint/2010/main" val="11629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599" y="602672"/>
            <a:ext cx="961159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Milestones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3200" dirty="0" smtClean="0"/>
              <a:t>Report on structure of input language, including a formal grammar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Design document for all the software of the project (diagrams and text)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Demonstration of partially working web app (complete look and feel; bugs, missing features)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10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3545</TotalTime>
  <Words>366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Utilizing JavaScript as an Assembler for an Audio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JavaScript as an Assembler for an Audio Programming Language</dc:title>
  <dc:creator>Gary</dc:creator>
  <cp:lastModifiedBy>Gary</cp:lastModifiedBy>
  <cp:revision>18</cp:revision>
  <dcterms:created xsi:type="dcterms:W3CDTF">2015-02-08T17:29:42Z</dcterms:created>
  <dcterms:modified xsi:type="dcterms:W3CDTF">2015-02-11T04:34:55Z</dcterms:modified>
</cp:coreProperties>
</file>