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60" r:id="rId6"/>
    <p:sldId id="266" r:id="rId7"/>
    <p:sldId id="264" r:id="rId8"/>
    <p:sldId id="268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8A8F7-18C9-4143-A674-532C1BFEF2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D992-C80D-4137-8057-D143B361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RT - My Brothers Keeper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Rachel 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7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Rachel 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Cherie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6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Cherie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20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2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3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77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4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6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4535F-66BE-4007-9B30-7F7D1654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8000" dirty="0"/>
              <a:t>Measuring Potential Opportunity Gaps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8F2A-25B6-4BD5-A18C-310C4F1AA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Cherie</a:t>
            </a:r>
            <a:br>
              <a:rPr lang="en-US" sz="2400"/>
            </a:br>
            <a:r>
              <a:rPr lang="en-US" sz="2400" dirty="0"/>
              <a:t>Gary</a:t>
            </a:r>
            <a:br>
              <a:rPr lang="en-US" sz="2400" dirty="0"/>
            </a:br>
            <a:r>
              <a:rPr lang="en-US" sz="2400" dirty="0"/>
              <a:t>Rachel H. </a:t>
            </a:r>
            <a:br>
              <a:rPr lang="en-US" sz="2400" dirty="0"/>
            </a:br>
            <a:r>
              <a:rPr lang="en-US" sz="2400" dirty="0"/>
              <a:t>Rachel 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7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6040-7369-4BE4-8E5F-9105F2C3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2204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284AD6F5-8309-4767-AC87-F5971894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72" y="356097"/>
            <a:ext cx="10035822" cy="4193982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7000" b="1" dirty="0">
                <a:latin typeface="+mj-lt"/>
              </a:rPr>
              <a:t>Impact of Exposure to Violence at an Early Age</a:t>
            </a:r>
            <a:endParaRPr lang="en-US" sz="7000" b="1" u="sng" dirty="0">
              <a:latin typeface="+mj-lt"/>
            </a:endParaRPr>
          </a:p>
          <a:p>
            <a:pPr marL="0" indent="0">
              <a:buNone/>
            </a:pPr>
            <a:endParaRPr lang="en-US" sz="2400" i="1" dirty="0">
              <a:latin typeface="+mj-lt"/>
            </a:endParaRPr>
          </a:p>
          <a:p>
            <a:pPr marL="0" indent="0">
              <a:buNone/>
            </a:pPr>
            <a:br>
              <a:rPr lang="en-US" sz="4200" b="1" u="sng" dirty="0">
                <a:latin typeface="+mj-lt"/>
              </a:rPr>
            </a:br>
            <a:r>
              <a:rPr lang="en-US" sz="4200" b="1" u="sng" dirty="0">
                <a:latin typeface="+mj-lt"/>
              </a:rPr>
              <a:t>Hypothesis</a:t>
            </a:r>
            <a:r>
              <a:rPr lang="en-US" sz="4200" b="1" dirty="0">
                <a:latin typeface="+mj-lt"/>
              </a:rPr>
              <a:t>: </a:t>
            </a:r>
            <a:r>
              <a:rPr lang="en-US" sz="4200" dirty="0">
                <a:latin typeface="+mj-lt"/>
              </a:rPr>
              <a:t>If exposure to violence is an indicator of an individual’s future success, then those exposed to violence at an early age will be less likely to enroll in college and have a higher chance of incarceration.</a:t>
            </a:r>
            <a:endParaRPr lang="en-US" sz="4200" b="1" u="sng" dirty="0">
              <a:latin typeface="+mj-lt"/>
            </a:endParaRPr>
          </a:p>
          <a:p>
            <a:pPr marL="0" indent="0">
              <a:buNone/>
            </a:pPr>
            <a:endParaRPr lang="en-US" sz="4200" b="1" u="sng" dirty="0">
              <a:latin typeface="+mj-lt"/>
            </a:endParaRPr>
          </a:p>
          <a:p>
            <a:pPr marL="0" indent="0">
              <a:buNone/>
            </a:pPr>
            <a:br>
              <a:rPr lang="en-US" sz="3600" b="1" u="sng" dirty="0">
                <a:latin typeface="+mj-lt"/>
              </a:rPr>
            </a:br>
            <a:br>
              <a:rPr lang="en-US" sz="3600" b="1" u="sng" dirty="0">
                <a:latin typeface="+mj-lt"/>
              </a:rPr>
            </a:br>
            <a:r>
              <a:rPr lang="en-US" sz="3600" b="1" u="sng" dirty="0">
                <a:latin typeface="+mj-lt"/>
              </a:rPr>
              <a:t>Data Sets – Data.gov (My Brother Keeper’s Program)</a:t>
            </a:r>
            <a:br>
              <a:rPr lang="en-US" sz="3600" b="1" u="sng" dirty="0">
                <a:latin typeface="+mj-lt"/>
              </a:rPr>
            </a:br>
            <a:br>
              <a:rPr lang="en-US" sz="3600" b="1" u="sng" dirty="0">
                <a:latin typeface="+mj-lt"/>
              </a:rPr>
            </a:br>
            <a:r>
              <a:rPr lang="en-US" sz="3600" dirty="0">
                <a:latin typeface="+mj-lt"/>
              </a:rPr>
              <a:t>Exposure to Violence Rates  (2000 -2012)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College Enrollment Rates 	  (2000 -2012)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Incarceration Rates for Ages 18-24 (2000 -2012)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64" name="Rectangle 42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62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8B5C-6E25-4FDC-9D1A-BA19B71A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78" y="323250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6D2E5-3AE2-43AF-98D8-1FD6EFCDB6C5}"/>
              </a:ext>
            </a:extLst>
          </p:cNvPr>
          <p:cNvSpPr txBox="1"/>
          <p:nvPr/>
        </p:nvSpPr>
        <p:spPr>
          <a:xfrm>
            <a:off x="1015999" y="440974"/>
            <a:ext cx="9561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data we used did not provide enough information to answer our question to our satisfaction.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F134F-59A0-48C0-B709-5D2D20A91A99}"/>
              </a:ext>
            </a:extLst>
          </p:cNvPr>
          <p:cNvSpPr/>
          <p:nvPr/>
        </p:nvSpPr>
        <p:spPr>
          <a:xfrm>
            <a:off x="1015999" y="2171102"/>
            <a:ext cx="771031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latin typeface="+mj-lt"/>
              </a:rPr>
              <a:t>Challenges</a:t>
            </a:r>
            <a:br>
              <a:rPr lang="en-US" sz="2400" b="1" u="sng" dirty="0">
                <a:latin typeface="+mj-lt"/>
              </a:rPr>
            </a:br>
            <a:endParaRPr lang="en-US" sz="2400" b="1" u="sng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Raw data unavailable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Data already aggregated 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Method of data reporting/analysis unknown</a:t>
            </a:r>
          </a:p>
        </p:txBody>
      </p:sp>
    </p:spTree>
    <p:extLst>
      <p:ext uri="{BB962C8B-B14F-4D97-AF65-F5344CB8AC3E}">
        <p14:creationId xmlns:p14="http://schemas.microsoft.com/office/powerpoint/2010/main" val="298216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84FD-74EE-4086-8AE1-8E2A09E9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18563"/>
            <a:ext cx="10058400" cy="921307"/>
          </a:xfrm>
        </p:spPr>
        <p:txBody>
          <a:bodyPr>
            <a:normAutofit fontScale="90000"/>
          </a:bodyPr>
          <a:lstStyle/>
          <a:p>
            <a:r>
              <a:rPr lang="en-US" dirty="0"/>
              <a:t>Are Rates Higher Based on an Individual’s Race and Sex?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07F3-39B3-4A73-B48F-76AA8A4B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   Exposure to violent crime at an early 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   College Enrollment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   Incarceration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>
                <a:latin typeface="+mj-lt"/>
              </a:rPr>
              <a:t>Examined trends between these groups</a:t>
            </a:r>
          </a:p>
        </p:txBody>
      </p:sp>
    </p:spTree>
    <p:extLst>
      <p:ext uri="{BB962C8B-B14F-4D97-AF65-F5344CB8AC3E}">
        <p14:creationId xmlns:p14="http://schemas.microsoft.com/office/powerpoint/2010/main" val="114352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4367-275E-4E1A-BB9D-CC0F42D2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EA1F-D78F-414D-83FB-B5463177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10533-EA0C-4CAC-883F-019D93A6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" y="903110"/>
            <a:ext cx="11374278" cy="53833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4877867-27C1-49EB-B88A-6D71A649989E}"/>
              </a:ext>
            </a:extLst>
          </p:cNvPr>
          <p:cNvSpPr txBox="1">
            <a:spLocks/>
          </p:cNvSpPr>
          <p:nvPr/>
        </p:nvSpPr>
        <p:spPr>
          <a:xfrm>
            <a:off x="126436" y="220878"/>
            <a:ext cx="7798364" cy="51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193837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47952-0BB8-4FEC-82CC-DD92FA468C03}"/>
              </a:ext>
            </a:extLst>
          </p:cNvPr>
          <p:cNvSpPr txBox="1"/>
          <p:nvPr/>
        </p:nvSpPr>
        <p:spPr>
          <a:xfrm>
            <a:off x="1874696" y="4161024"/>
            <a:ext cx="379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ANOVA Test p-Value= 0.11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4CAC6-7B76-4463-A308-F57C81D29B35}"/>
              </a:ext>
            </a:extLst>
          </p:cNvPr>
          <p:cNvSpPr txBox="1"/>
          <p:nvPr/>
        </p:nvSpPr>
        <p:spPr>
          <a:xfrm>
            <a:off x="7466121" y="4106297"/>
            <a:ext cx="298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T-Test p-Value= 0.003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8134FA-A373-4D5E-9754-EEE62D7FE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41" y="169333"/>
            <a:ext cx="5987538" cy="3991691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95FE234-DD20-4D4C-88D8-4E264D14E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3" y="169333"/>
            <a:ext cx="5905448" cy="3936965"/>
          </a:xfrm>
        </p:spPr>
      </p:pic>
    </p:spTree>
    <p:extLst>
      <p:ext uri="{BB962C8B-B14F-4D97-AF65-F5344CB8AC3E}">
        <p14:creationId xmlns:p14="http://schemas.microsoft.com/office/powerpoint/2010/main" val="242851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BE5F3DC-00BE-45CC-98BA-B5BD8852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99"/>
            <a:ext cx="6267692" cy="417846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E4CB37-DD9A-43A0-A7D5-62E422784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22" y="101599"/>
            <a:ext cx="6267691" cy="41784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4BD62-0941-4E57-9796-4BE82FF9D3D3}"/>
              </a:ext>
            </a:extLst>
          </p:cNvPr>
          <p:cNvSpPr txBox="1"/>
          <p:nvPr/>
        </p:nvSpPr>
        <p:spPr>
          <a:xfrm>
            <a:off x="191912" y="4612582"/>
            <a:ext cx="1105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College Enrollment Rates higher for White, non-Hispanic population;  </a:t>
            </a:r>
          </a:p>
          <a:p>
            <a:r>
              <a:rPr lang="en-US" sz="2400" dirty="0"/>
              <a:t>College Enrollment Rates are primarily higher among females</a:t>
            </a:r>
          </a:p>
        </p:txBody>
      </p:sp>
    </p:spTree>
    <p:extLst>
      <p:ext uri="{BB962C8B-B14F-4D97-AF65-F5344CB8AC3E}">
        <p14:creationId xmlns:p14="http://schemas.microsoft.com/office/powerpoint/2010/main" val="31788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DD25AD-6200-4A22-8D5D-B7555D2E9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1" y="240030"/>
            <a:ext cx="5994456" cy="399630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093E4E-9FD5-40C4-8A83-A80EC5EB1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91" y="240031"/>
            <a:ext cx="6137910" cy="40919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7A6EDB-E2BE-48AE-BF22-1B45E4D330EB}"/>
              </a:ext>
            </a:extLst>
          </p:cNvPr>
          <p:cNvSpPr txBox="1"/>
          <p:nvPr/>
        </p:nvSpPr>
        <p:spPr>
          <a:xfrm>
            <a:off x="784078" y="4736190"/>
            <a:ext cx="10918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Incarceration rates higher in black population; Incarceration rates higher among males</a:t>
            </a:r>
          </a:p>
        </p:txBody>
      </p:sp>
    </p:spTree>
    <p:extLst>
      <p:ext uri="{BB962C8B-B14F-4D97-AF65-F5344CB8AC3E}">
        <p14:creationId xmlns:p14="http://schemas.microsoft.com/office/powerpoint/2010/main" val="155160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5115-BAB1-4653-A306-0F3302BF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617D-7B23-4E93-AB34-DCE5F669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150" y="786518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Find more individualized data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How is the violence reported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Types of violent crime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4683E-7ED3-4AE9-9B33-6AF7110B0642}"/>
              </a:ext>
            </a:extLst>
          </p:cNvPr>
          <p:cNvSpPr txBox="1"/>
          <p:nvPr/>
        </p:nvSpPr>
        <p:spPr>
          <a:xfrm>
            <a:off x="1152150" y="786518"/>
            <a:ext cx="4116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Additional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27819996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152</Words>
  <Application>Microsoft Office PowerPoint</Application>
  <PresentationFormat>Widescreen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Measuring Potential Opportunity Gaps </vt:lpstr>
      <vt:lpstr>PowerPoint Presentation</vt:lpstr>
      <vt:lpstr> </vt:lpstr>
      <vt:lpstr>Are Rates Higher Based on an Individual’s Race and Sex?</vt:lpstr>
      <vt:lpstr>Data Analysis</vt:lpstr>
      <vt:lpstr>PowerPoint Presentation</vt:lpstr>
      <vt:lpstr>PowerPoint Presentation</vt:lpstr>
      <vt:lpstr>PowerPoint Presentation</vt:lpstr>
      <vt:lpstr>Discussion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Potential Opportunity Gaps </dc:title>
  <dc:creator>Rachel Trindle</dc:creator>
  <cp:lastModifiedBy>Rachel Trindle</cp:lastModifiedBy>
  <cp:revision>12</cp:revision>
  <dcterms:created xsi:type="dcterms:W3CDTF">2019-10-22T02:39:28Z</dcterms:created>
  <dcterms:modified xsi:type="dcterms:W3CDTF">2019-10-22T04:15:23Z</dcterms:modified>
</cp:coreProperties>
</file>