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3" r:id="rId8"/>
    <p:sldId id="264" r:id="rId9"/>
    <p:sldId id="265" r:id="rId10"/>
    <p:sldId id="266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8A8F7-18C9-4143-A674-532C1BFEF235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3D992-C80D-4137-8057-D143B361F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0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core message or hypothesis of your project.</a:t>
            </a:r>
          </a:p>
          <a:p>
            <a:r>
              <a:rPr lang="en-US" dirty="0"/>
              <a:t>Describe the questions you asked, and why you asked them</a:t>
            </a:r>
          </a:p>
          <a:p>
            <a:r>
              <a:rPr lang="en-US" dirty="0"/>
              <a:t>Describe whether you were able to answer these questions to your satisfaction, and briefly summarize your findings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5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Elaborate on the questions you asked, describing what kinds of data you needed to answer them, and where you found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75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Describe the exploration and cleanup </a:t>
            </a:r>
            <a:r>
              <a:rPr lang="en-US" dirty="0" err="1"/>
              <a:t>processDiscuss</a:t>
            </a:r>
            <a:r>
              <a:rPr lang="en-US" dirty="0"/>
              <a:t> insights you had while exploring the data that you didn't </a:t>
            </a:r>
            <a:r>
              <a:rPr lang="en-US" dirty="0" err="1"/>
              <a:t>anticipateDiscuss</a:t>
            </a:r>
            <a:r>
              <a:rPr lang="en-US" dirty="0"/>
              <a:t> any problems that arose after exploring the data, and how you resolved </a:t>
            </a:r>
            <a:r>
              <a:rPr lang="en-US" dirty="0" err="1"/>
              <a:t>themPresent</a:t>
            </a:r>
            <a:r>
              <a:rPr lang="en-US" dirty="0"/>
              <a:t>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</a:t>
            </a:r>
            <a:r>
              <a:rPr lang="en-US" dirty="0" err="1"/>
              <a:t>Noteboo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3D992-C80D-4137-8057-D143B361FE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5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74A9-3930-4243-BF75-446D61E6E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7C04-E4C5-40CB-A355-807DF71D3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F407-6F7B-4FA8-A654-3C7F51D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E230F-F6B1-4F13-B623-976A3971F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44912-BB72-47CF-A5C6-7309B179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9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7282-17CC-46DD-A2DA-26569743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F7810-546D-4EB8-A65E-215E3C848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F296F-2468-4060-AAB7-B97FF018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D7E01-8CDB-44DD-9131-6D49C7DD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CACAC-B16D-4497-A476-4F6C4FFF5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8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639B7-A366-440D-A119-26A1DC9E3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9B7E8-E30A-4A36-BCEC-D24D0E34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D755-6DF0-4446-8457-044FC9B4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DE72C-C6D5-4A50-86B2-EC0C08BB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CAD4-E29E-4B24-AF67-9E0A5CAD2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3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C402-1050-4125-9398-0088E98A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2431-486A-40B3-AD80-70A68A6E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92B03-D9D2-468B-B017-0FA563E2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6CED7-4DDC-466F-967B-9C216CEE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1741-3F44-4A06-AC6E-45243C55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AD34-B6B4-4497-BF20-A0C479D8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7CF35-E84D-4CEA-9475-48A27D6C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5B17B-807B-4545-97E8-4D44980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B02CD-A397-47A0-A1D8-0DD3154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25B18-B350-4C81-AD97-2587E370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73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8EA-66EC-4422-9F96-33388B36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8623-BD12-4604-A713-4B6BECC95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2157B-0C16-4ABB-8185-7C3B6782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BAAB-E77C-44AF-A674-03F08787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D5C3F-A22A-4490-8992-49EBF355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DD455-2D89-494D-A8CD-23B78D6B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2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B509-4170-4FC5-B3FC-581CD7EC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70DB-67A8-4DF7-A36A-BFE695B0E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EB25B-6D05-467C-9CBE-D5D825A9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86F5-C11F-4674-BEF6-DBEC1C12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03F203-F223-4711-8CF3-247E3CA84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3648C-7474-49E9-A8F6-333C7436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6F86A-3475-4E52-966C-00C7895A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8DB2D2-29E7-42A2-B20F-EBE69494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F95F7-3B1D-495D-BECA-AD9A7278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E05B7-7C7F-4A29-B316-187DC411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3240B-2312-4B7C-9831-A255004C3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20DC0-C450-4A7F-B2E3-7780B280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1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1C2D52-72CB-45FA-8912-184BF85A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A9869-93C5-4CC6-B262-8CC4E364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29374-3BBD-4CEE-A620-EFCF0724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7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1CBA-875C-432B-AAC1-C8D4BFD5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0024-B217-4D11-9501-E663A1F2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BAABC-40E7-418D-85A9-45F7BFEBF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FB733-1078-42D8-A3B7-610F4D440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EA246-264A-47D1-949D-CF1B1245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68787-CE72-46C7-B0B8-596DC494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3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7D82-3A13-41EF-B982-59B4B40E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E7726-897D-4AB1-BED0-36C44356A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DE0E6-8963-4CF8-BF58-A76FBED45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705A6-B5EC-4316-ADE3-C5956FB3D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B848E-978C-45FE-BAD5-309ABAA6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7276F-DDAF-4FC8-9BB9-2A087362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8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0153B-C2E5-4CA9-A271-B01D3708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412ED-141C-47F5-8E8B-33BA4DB6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D7E0F-419E-40C6-8252-DB29C2D7C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E3B02-0EC9-4D88-B305-CAC52CC8C272}" type="datetimeFigureOut">
              <a:rPr lang="en-US" smtClean="0"/>
              <a:t>10/20/2019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C6EAA-8367-44C8-935B-234B03E6B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0B1EA-C054-4DA2-85D6-ABAD259F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BE072-881B-4082-A774-633153714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535F-66BE-4007-9B30-7F7D1654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63" y="868362"/>
            <a:ext cx="11780874" cy="731838"/>
          </a:xfrm>
        </p:spPr>
        <p:txBody>
          <a:bodyPr>
            <a:normAutofit/>
          </a:bodyPr>
          <a:lstStyle/>
          <a:p>
            <a:r>
              <a:rPr lang="en-US" sz="4400" dirty="0"/>
              <a:t>Exposure to Violence at Early 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8F2A-25B6-4BD5-A18C-310C4F1AA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4: Cherie, Gary, Rachel H. and Rachel T.</a:t>
            </a:r>
          </a:p>
        </p:txBody>
      </p:sp>
    </p:spTree>
    <p:extLst>
      <p:ext uri="{BB962C8B-B14F-4D97-AF65-F5344CB8AC3E}">
        <p14:creationId xmlns:p14="http://schemas.microsoft.com/office/powerpoint/2010/main" val="2436784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DB6435E-D3CD-4DB1-8C38-DB1D9B2777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495" y="653489"/>
            <a:ext cx="8970042" cy="5412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516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5115-BAB1-4653-A306-0F3302BF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B617D-7B23-4E93-AB34-DCE5F669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any difficulties that arose, and how you dealt with them</a:t>
            </a:r>
          </a:p>
          <a:p>
            <a:r>
              <a:rPr lang="en-US" dirty="0"/>
              <a:t>Discuss any additional questions that came up, but which you didn't have time to answer: </a:t>
            </a:r>
          </a:p>
          <a:p>
            <a:r>
              <a:rPr lang="en-US" dirty="0"/>
              <a:t>What would you research next, if you had two more weeks?</a:t>
            </a:r>
          </a:p>
        </p:txBody>
      </p:sp>
    </p:spTree>
    <p:extLst>
      <p:ext uri="{BB962C8B-B14F-4D97-AF65-F5344CB8AC3E}">
        <p14:creationId xmlns:p14="http://schemas.microsoft.com/office/powerpoint/2010/main" val="2781999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6040-7369-4BE4-8E5F-9105F2C36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10DF-EDEB-4235-B4BA-543241A4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0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4AD6F5-8309-4767-AC87-F5971894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219" y="277792"/>
            <a:ext cx="11049417" cy="645038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		    Impact of Exposure to Violence at an Early Age</a:t>
            </a: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Hypothesis</a:t>
            </a: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400" b="1" u="sng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Data Sets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Exposure to Violence Rate (2000 -2012)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College Enrollment Rates (2000 -2012)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Incarceration Rates (2000 -2012) 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b="1" u="sng" dirty="0">
                <a:solidFill>
                  <a:srgbClr val="000000"/>
                </a:solidFill>
              </a:rPr>
              <a:t>Variables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Race and Sex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2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84FD-74EE-4086-8AE1-8E2A09E9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07F3-39B3-4A73-B48F-76AA8A4B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My Brother’s Keeper Program Data</a:t>
            </a:r>
          </a:p>
          <a:p>
            <a:r>
              <a:rPr lang="en-US" dirty="0"/>
              <a:t>Data broken down by race and sex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8B5C-6E25-4FDC-9D1A-BA19B71A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178" y="32325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Describe whether you were able to answer these questions to your satisfaction, and briefly summarize your finding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B5146-10DF-40F0-B18F-933213562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A753-354F-4A61-B84D-06F34E5F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 &amp;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89E0-881A-4578-9BCE-7D910FEA8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Describe the exploration and cleanup process</a:t>
            </a:r>
          </a:p>
          <a:p>
            <a:r>
              <a:rPr lang="en-US" dirty="0"/>
              <a:t>Discuss insights you had while exploring the data that you didn't anticipate</a:t>
            </a:r>
          </a:p>
          <a:p>
            <a:r>
              <a:rPr lang="en-US" dirty="0"/>
              <a:t>Discuss any problems that arose after exploring the data, and how you resolved them</a:t>
            </a:r>
          </a:p>
          <a:p>
            <a:pPr marL="0" indent="0">
              <a:buNone/>
            </a:pPr>
            <a:r>
              <a:rPr lang="en-US" dirty="0"/>
              <a:t>	*Difficult to get access to raw data; most data already 	 		aggregated; ideally track an individual’s stats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Present and discuss interesting figures developed during exploration,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58562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4367-275E-4E1A-BB9D-CC0F42D2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BEA1F-D78F-414D-83FB-B5463177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steps you took to analyze the data and answer each question you asked in your proposal</a:t>
            </a:r>
          </a:p>
          <a:p>
            <a:r>
              <a:rPr lang="en-US" dirty="0"/>
              <a:t>Present and discuss interesting figures developed during analysis, ideally with the help of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8BCC-5798-4B1E-9C59-B223B2F3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/ line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D7B71-C98A-464B-BB4F-71894A8BC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4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B6DB0934-3CEF-42EA-B151-B11E302DF6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5" y="231494"/>
            <a:ext cx="11023081" cy="6298904"/>
          </a:xfrm>
        </p:spPr>
      </p:pic>
    </p:spTree>
    <p:extLst>
      <p:ext uri="{BB962C8B-B14F-4D97-AF65-F5344CB8AC3E}">
        <p14:creationId xmlns:p14="http://schemas.microsoft.com/office/powerpoint/2010/main" val="317880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24B1DC2-386B-4C57-BC29-4382D1BAFA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06" y="509286"/>
            <a:ext cx="9259988" cy="554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05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287</Words>
  <Application>Microsoft Office PowerPoint</Application>
  <PresentationFormat>Widescreen</PresentationFormat>
  <Paragraphs>42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Exposure to Violence at Early Age</vt:lpstr>
      <vt:lpstr>PowerPoint Presentation</vt:lpstr>
      <vt:lpstr>Questions &amp; Data</vt:lpstr>
      <vt:lpstr>Describe whether you were able to answer these questions to your satisfaction, and briefly summarize your finding </vt:lpstr>
      <vt:lpstr>Data Cleanup &amp; Exploration</vt:lpstr>
      <vt:lpstr>Data Analysis</vt:lpstr>
      <vt:lpstr>Scatter / line graphs</vt:lpstr>
      <vt:lpstr>PowerPoint Presentation</vt:lpstr>
      <vt:lpstr>PowerPoint Presentation</vt:lpstr>
      <vt:lpstr>PowerPoint Presentation</vt:lpstr>
      <vt:lpstr>Discussion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Rachel Trindle</dc:creator>
  <cp:lastModifiedBy>Rachel Trindle</cp:lastModifiedBy>
  <cp:revision>30</cp:revision>
  <dcterms:created xsi:type="dcterms:W3CDTF">2019-10-19T15:35:07Z</dcterms:created>
  <dcterms:modified xsi:type="dcterms:W3CDTF">2019-10-21T03:13:19Z</dcterms:modified>
</cp:coreProperties>
</file>