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A8F7-18C9-4143-A674-532C1BFEF23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D992-C80D-4137-8057-D143B361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exploration and cleanup </a:t>
            </a:r>
            <a:r>
              <a:rPr lang="en-US" dirty="0" err="1"/>
              <a:t>processDiscuss</a:t>
            </a:r>
            <a:r>
              <a:rPr lang="en-US" dirty="0"/>
              <a:t> insights you had while exploring the data that you didn't </a:t>
            </a:r>
            <a:r>
              <a:rPr lang="en-US" dirty="0" err="1"/>
              <a:t>anticipateDiscuss</a:t>
            </a:r>
            <a:r>
              <a:rPr lang="en-US" dirty="0"/>
              <a:t> any problems that arose after exploring the data, and how you resolved </a:t>
            </a:r>
            <a:r>
              <a:rPr lang="en-US" dirty="0" err="1"/>
              <a:t>themPresent</a:t>
            </a:r>
            <a:r>
              <a:rPr lang="en-US" dirty="0"/>
              <a:t>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74A9-3930-4243-BF75-446D61E6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7C04-E4C5-40CB-A355-807DF71D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F407-6F7B-4FA8-A654-3C7F51D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230F-F6B1-4F13-B623-976A397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4912-BB72-47CF-A5C6-7309B17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7282-17CC-46DD-A2DA-26569743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7810-546D-4EB8-A65E-215E3C84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296F-2468-4060-AAB7-B97FF018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7E01-8CDB-44DD-9131-6D49C7DD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ACAC-B16D-4497-A476-4F6C4FFF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639B7-A366-440D-A119-26A1DC9E3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B7E8-E30A-4A36-BCEC-D24D0E34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D755-6DF0-4446-8457-044FC9B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72C-C6D5-4A50-86B2-EC0C08B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AD4-E29E-4B24-AF67-9E0A5CA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402-1050-4125-9398-0088E98A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2431-486A-40B3-AD80-70A68A6E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2B03-D9D2-468B-B017-0FA563E2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CED7-4DDC-466F-967B-9C216CEE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1741-3F44-4A06-AC6E-45243C5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D34-B6B4-4497-BF20-A0C479D8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CF35-E84D-4CEA-9475-48A27D6C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B17B-807B-4545-97E8-4D44980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02CD-A397-47A0-A1D8-0DD3154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5B18-B350-4C81-AD97-2587E370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8EA-66EC-4422-9F96-33388B3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8623-BD12-4604-A713-4B6BECC9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157B-0C16-4ABB-8185-7C3B6782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BAAB-E77C-44AF-A674-03F08787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D5C3F-A22A-4490-8992-49EBF35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D455-2D89-494D-A8CD-23B78D6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509-4170-4FC5-B3FC-581CD7EC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70DB-67A8-4DF7-A36A-BFE695B0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B25B-6D05-467C-9CBE-D5D825A9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86F5-C11F-4674-BEF6-DBEC1C12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3F203-F223-4711-8CF3-247E3CA8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3648C-7474-49E9-A8F6-333C7436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F86A-3475-4E52-966C-00C7895A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DB2D2-29E7-42A2-B20F-EBE69494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95F7-3B1D-495D-BECA-AD9A727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E05B7-7C7F-4A29-B316-187DC411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3240B-2312-4B7C-9831-A25500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0DC0-C450-4A7F-B2E3-7780B28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C2D52-72CB-45FA-8912-184BF85A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9869-93C5-4CC6-B262-8CC4E364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9374-3BBD-4CEE-A620-EFCF072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1CBA-875C-432B-AAC1-C8D4BFD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024-B217-4D11-9501-E663A1F2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BAABC-40E7-418D-85A9-45F7BFEB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B733-1078-42D8-A3B7-610F4D44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A246-264A-47D1-949D-CF1B124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68787-CE72-46C7-B0B8-596DC49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7D82-3A13-41EF-B982-59B4B40E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E7726-897D-4AB1-BED0-36C44356A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DE0E6-8963-4CF8-BF58-A76FBED4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05A6-B5EC-4316-ADE3-C5956FB3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848E-978C-45FE-BAD5-309ABAA6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276F-DDAF-4FC8-9BB9-2A08736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153B-C2E5-4CA9-A271-B01D3708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12ED-141C-47F5-8E8B-33BA4DB6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7E0F-419E-40C6-8252-DB29C2D7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3B02-0EC9-4D88-B305-CAC52CC8C272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6EAA-8367-44C8-935B-234B03E6B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B1EA-C054-4DA2-85D6-ABAD259F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35F-66BE-4007-9B30-7F7D1654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63" y="868362"/>
            <a:ext cx="11780874" cy="731838"/>
          </a:xfrm>
        </p:spPr>
        <p:txBody>
          <a:bodyPr>
            <a:normAutofit/>
          </a:bodyPr>
          <a:lstStyle/>
          <a:p>
            <a:r>
              <a:rPr lang="en-US" sz="4400" dirty="0"/>
              <a:t>Exposure to Violence at Early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8F2A-25B6-4BD5-A18C-310C4F1AA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Cherie, Gary, Rachel H. and Rachel T.</a:t>
            </a:r>
          </a:p>
        </p:txBody>
      </p:sp>
    </p:spTree>
    <p:extLst>
      <p:ext uri="{BB962C8B-B14F-4D97-AF65-F5344CB8AC3E}">
        <p14:creationId xmlns:p14="http://schemas.microsoft.com/office/powerpoint/2010/main" val="2436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B6435E-D3CD-4DB1-8C38-DB1D9B277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95" y="653489"/>
            <a:ext cx="8970042" cy="54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1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041D7-4DA6-4D6B-9C63-FAF0A2D5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141339"/>
            <a:ext cx="10557163" cy="6334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160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96E4E5-9876-41DD-8EF8-315E07AF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8" y="148590"/>
            <a:ext cx="10593123" cy="6355874"/>
          </a:xfrm>
        </p:spPr>
      </p:pic>
    </p:spTree>
    <p:extLst>
      <p:ext uri="{BB962C8B-B14F-4D97-AF65-F5344CB8AC3E}">
        <p14:creationId xmlns:p14="http://schemas.microsoft.com/office/powerpoint/2010/main" val="264712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115-BAB1-4653-A306-0F3302BF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17D-7B23-4E93-AB34-DCE5F66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78199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6040-7369-4BE4-8E5F-9105F2C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10DF-EDEB-4235-B4BA-543241A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4AD6F5-8309-4767-AC87-F5971894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9" y="277792"/>
            <a:ext cx="11049417" cy="64503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    Impact of Exposure to Violence at an Early Age</a:t>
            </a: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Hypothesis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Data Sets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Exposure to Violence Rate (2000 -2012)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College Enrollment Rates (2000 -2012)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Incarceration Rates (2000 -2012)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Race and Sex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84FD-74EE-4086-8AE1-8E2A09E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7F3-39B3-4A73-B48F-76AA8A4B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Brother’s Keeper Program Data</a:t>
            </a:r>
          </a:p>
          <a:p>
            <a:r>
              <a:rPr lang="en-US" dirty="0"/>
              <a:t>Data broken down by race and sex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8B5C-6E25-4FDC-9D1A-BA19B71A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78" y="32325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Describe whether you were able to answer these questions to your satisfaction, and briefly summarize your finding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5146-10DF-40F0-B18F-93321356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753-354F-4A61-B84D-06F34E5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89E0-881A-4578-9BCE-7D910F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marL="0" indent="0">
              <a:buNone/>
            </a:pPr>
            <a:r>
              <a:rPr lang="en-US" dirty="0"/>
              <a:t>	*Difficult to get access to raw data; most data already 	 		aggregated; ideally track an individual’s stats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856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367-275E-4E1A-BB9D-CC0F42D2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A1F-D78F-414D-83FB-B5463177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8BCC-5798-4B1E-9C59-B223B2F3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/ line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B71-C98A-464B-BB4F-71894A8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DB0934-3CEF-42EA-B151-B11E302D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5" y="231494"/>
            <a:ext cx="11023081" cy="6298904"/>
          </a:xfrm>
        </p:spPr>
      </p:pic>
    </p:spTree>
    <p:extLst>
      <p:ext uri="{BB962C8B-B14F-4D97-AF65-F5344CB8AC3E}">
        <p14:creationId xmlns:p14="http://schemas.microsoft.com/office/powerpoint/2010/main" val="3178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4B1DC2-386B-4C57-BC29-4382D1BAF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06" y="509286"/>
            <a:ext cx="9259988" cy="5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287</Words>
  <Application>Microsoft Office PowerPoint</Application>
  <PresentationFormat>Widescreen</PresentationFormat>
  <Paragraphs>42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Exposure to Violence at Early Age</vt:lpstr>
      <vt:lpstr>PowerPoint Presentation</vt:lpstr>
      <vt:lpstr>Questions &amp; Data</vt:lpstr>
      <vt:lpstr>Describe whether you were able to answer these questions to your satisfaction, and briefly summarize your finding </vt:lpstr>
      <vt:lpstr>Data Cleanup &amp; Exploration</vt:lpstr>
      <vt:lpstr>Data Analysis</vt:lpstr>
      <vt:lpstr>Scatter / line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Rachel Trindle</dc:creator>
  <cp:lastModifiedBy>Gary Schulke</cp:lastModifiedBy>
  <cp:revision>31</cp:revision>
  <dcterms:created xsi:type="dcterms:W3CDTF">2019-10-19T15:35:07Z</dcterms:created>
  <dcterms:modified xsi:type="dcterms:W3CDTF">2019-10-21T18:27:07Z</dcterms:modified>
</cp:coreProperties>
</file>