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DE649-A6D6-407A-6DBD-EA4FF8F2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C1F559-4927-6AED-3AA9-E5F743DE6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F89FC-94B7-4300-A4BF-4B67F604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A103A-8CB0-B511-4754-68F34112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8DA6C-BFB1-CCF8-7FC9-83CAC3D5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D176-F03A-2355-6265-BCA002EF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F4EF0-772F-201C-3C5F-726EB1A7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5C5A7-AA97-74BA-B0ED-A1C328D6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63B8C-3B36-9F76-7C11-7A4ED994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378C2-7BCD-37CF-342D-4E2D7BBC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6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CBDA3B-297B-D3A0-5459-7C6CD1810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2C5E0-6E37-0934-57B5-A4F4A28F8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BC8BB-AAFE-91A2-14F3-536F55B6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C4CBB-2891-A183-376C-04241FCF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A071D-2BB6-EC4A-1984-3C0DDE98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7FC68-175C-DDE8-5159-C404AF2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FC233-F084-2C68-8CEE-B7290870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45927-6C2D-B546-FC9F-ADBEE92F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BF045-0104-4F35-7DFB-0442B1FD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764B7-CA14-04A4-646C-167F082D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5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5C336-D03D-6389-6B3B-411186E0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75F6B-37E6-A5BE-0D8F-3CF2F08B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22D29-6C1A-8568-5334-C9BE7931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F47DB-8E37-33B3-CE25-569A9358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30ED3-F0F2-5EF3-2BC9-945D66D0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602F1-F662-4931-867F-B95E4AA7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327A0-8038-EB8D-151B-1A2E3515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3F7C7-223D-791E-2308-7051C8B6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B726C-739D-77EE-08D2-416550E2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36C43-431F-CE8B-3956-D8F8CD8A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9D23B-3CF5-DB32-72DB-6710B58B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4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BFF2E-8E69-1B4F-21EE-7BA8273A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AF0AC-5334-9AF8-DC78-E0A1EEB4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7B942-F5A7-ACA8-079D-6312690B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9C723E-BF8B-4EA8-5734-9FA027FC7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634AC-C837-14D9-68B1-89C90006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9B0D08-2B2F-F9F5-B286-9AD415BA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A1B279-BEBE-323C-C3AA-E6532DF5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25B19-6E54-CC62-A953-10EB2BC1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162CD-44B2-1A98-F6E8-B3806B1D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304B0A-6AFF-21C2-31D5-5B1CE883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E77E3-0AB1-E53C-707E-B58FDCCF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E6E26-B23B-CEA6-F545-F645D50B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AFF23-A085-0410-3C1F-7F0B609F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6EA2FE-D417-5532-AEE1-ACB33190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C63DD-4CBE-1345-B490-AD824FB5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7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C99B-DDA5-AA1B-11A9-387E5E56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AE12D-7323-76D4-85BC-54A55A0E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2316F-D47F-240B-B073-6BF27AC9C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67AE8-1FCE-A463-F8CC-F60737B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4718C-B2F4-9736-FB83-74A97412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690F4-F682-9E42-0E2A-A42ADBA3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422AA-0324-2E8A-1BF6-EBFCD341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C8279A-A00C-AB58-EDD1-94255452C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81BA4-CD1C-FDDB-C36E-E8BE34F0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1FA84-8508-C656-599D-DF2A70DE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AFDBF-3208-2183-4399-F940E1B9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577-92F6-ADEE-3BFB-37FCD903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8E30F-3191-7990-2C26-65AFAE6A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FD8D5-843F-0177-2866-CB327E18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D67A1-125D-BF24-F47E-F906CEAA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E86B-E80A-4CB6-A988-76E4E523B953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62088-2BAC-4CD4-14CC-CB843937A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3DA55-F1DB-9AFA-774B-B1533EA4C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7FAC-AE73-4E9C-839D-5B223398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0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202B17FB-DD24-1CD6-2EFE-31843948F9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0" b="12016"/>
          <a:stretch/>
        </p:blipFill>
        <p:spPr>
          <a:xfrm>
            <a:off x="753153" y="2601554"/>
            <a:ext cx="2409378" cy="972162"/>
          </a:xfrm>
          <a:prstGeom prst="rect">
            <a:avLst/>
          </a:prstGeom>
        </p:spPr>
      </p:pic>
      <p:pic>
        <p:nvPicPr>
          <p:cNvPr id="1026" name="Picture 2" descr="Panasonic AI | Panasonic Research and Development on Artificial Intelligence  (AI) - Panasonic">
            <a:extLst>
              <a:ext uri="{FF2B5EF4-FFF2-40B4-BE49-F238E27FC236}">
                <a16:creationId xmlns:a16="http://schemas.microsoft.com/office/drawing/2014/main" id="{558F5979-5320-84A0-294C-B8381A0F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75" y="2647240"/>
            <a:ext cx="3517710" cy="85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52E8E3-DA3B-1D20-5C15-EAC74063E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732" y="2463167"/>
            <a:ext cx="2568491" cy="12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7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#WANG TAN#</dc:creator>
  <cp:lastModifiedBy>#WANG TAN#</cp:lastModifiedBy>
  <cp:revision>3</cp:revision>
  <dcterms:created xsi:type="dcterms:W3CDTF">2022-07-04T12:05:20Z</dcterms:created>
  <dcterms:modified xsi:type="dcterms:W3CDTF">2022-07-04T12:13:12Z</dcterms:modified>
</cp:coreProperties>
</file>