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84" autoAdjust="0"/>
  </p:normalViewPr>
  <p:slideViewPr>
    <p:cSldViewPr>
      <p:cViewPr varScale="1">
        <p:scale>
          <a:sx n="57" d="100"/>
          <a:sy n="57" d="100"/>
        </p:scale>
        <p:origin x="-17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5CBEB-50B1-4D84-AA03-2075C724374D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F05DE-4F6F-4E66-AEC6-158D3DE759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61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ing_languag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Java_(programming_language)" TargetMode="External"/><Relationship Id="rId5" Type="http://schemas.openxmlformats.org/officeDocument/2006/relationships/hyperlink" Target="https://en.wikipedia.org/wiki/Wikipedia:Citation_needed" TargetMode="External"/><Relationship Id="rId4" Type="http://schemas.openxmlformats.org/officeDocument/2006/relationships/hyperlink" Target="https://en.wikipedia.org/wiki/Self_(programming_language)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compilation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process used by some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rogramming language"/>
              </a:rPr>
              <a:t>programming language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implementations to gain performance during program execution. Although the technique originated in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elf (programming language)"/>
              </a:rPr>
              <a:t>Self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1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Wikipedia:Citation needed"/>
              </a:rPr>
              <a:t>citation needed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best-known language that uses this technique is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Java (programming language)"/>
              </a:rPr>
              <a:t>Java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F05DE-4F6F-4E66-AEC6-158D3DE759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1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Gauss–Legendre algorithm is an algorithm to compute the digits of π. It is notable for being rapidly convergent, with only 25 iterations producing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 million correct digits of π.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F05DE-4F6F-4E66-AEC6-158D3DE7599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8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CPU BENCHMARK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Microbenchmark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975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Report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098208"/>
              </p:ext>
            </p:extLst>
          </p:nvPr>
        </p:nvGraphicFramePr>
        <p:xfrm>
          <a:off x="827585" y="1340770"/>
          <a:ext cx="7272806" cy="50072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135"/>
                <a:gridCol w="846617"/>
                <a:gridCol w="1073134"/>
                <a:gridCol w="1073972"/>
                <a:gridCol w="1073972"/>
                <a:gridCol w="1028664"/>
                <a:gridCol w="952312"/>
              </a:tblGrid>
              <a:tr h="359212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CPU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TIME(ns)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9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Float add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Float sub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Double add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Double sub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XOR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368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Intel I5-2410M CPU @ 2.30GHz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624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2722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1695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1740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1338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2007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3158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Intel(R) Core(TM) i7-4790 CPU @ 3.60GHz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172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480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583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1080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496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603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921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165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794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1059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827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1920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629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921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921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6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Report(continue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61053"/>
              </p:ext>
            </p:extLst>
          </p:nvPr>
        </p:nvGraphicFramePr>
        <p:xfrm>
          <a:off x="611559" y="1628802"/>
          <a:ext cx="7992889" cy="46085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7889"/>
                <a:gridCol w="1137889"/>
                <a:gridCol w="1179384"/>
                <a:gridCol w="1180307"/>
                <a:gridCol w="1180307"/>
                <a:gridCol w="1130513"/>
                <a:gridCol w="1046600"/>
              </a:tblGrid>
              <a:tr h="370799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CPU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TIME(ns)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7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Float add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Float sub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Double add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Double sub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XOR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832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Intel I5-2410M CPU @ 2.30GHz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624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2722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1695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1740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1338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2007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713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Intel(R) Core(TM) i7-4790 CPU @ 3.60GHz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172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480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583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1080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496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603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165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794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1059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827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1920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629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3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CPU Benchmark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SuperPi</a:t>
            </a:r>
            <a:endParaRPr lang="en-US" altLang="zh-CN" dirty="0" smtClean="0"/>
          </a:p>
          <a:p>
            <a:pPr lvl="1"/>
            <a:r>
              <a:rPr lang="en-US" altLang="zh-CN" dirty="0"/>
              <a:t>test single threaded CPU performance by calculating Pi up to a maximum of 32 million digits after the decimal point using the Gauss-Legendre algorithm.</a:t>
            </a:r>
            <a:endParaRPr lang="en-US" altLang="zh-CN" dirty="0" smtClean="0"/>
          </a:p>
          <a:p>
            <a:r>
              <a:rPr lang="en-US" altLang="zh-CN" dirty="0" err="1" smtClean="0"/>
              <a:t>Wprime</a:t>
            </a:r>
            <a:endParaRPr lang="en-US" altLang="zh-CN" dirty="0" smtClean="0"/>
          </a:p>
          <a:p>
            <a:pPr lvl="1"/>
            <a:r>
              <a:rPr lang="en-US" altLang="zh-CN" dirty="0"/>
              <a:t>test multi-threaded CPU performance by calculating square roots using a recursive call of Newton’s method for estimating functions</a:t>
            </a:r>
            <a:endParaRPr lang="en-US" altLang="zh-CN" dirty="0" smtClean="0"/>
          </a:p>
          <a:p>
            <a:r>
              <a:rPr lang="en-US" altLang="zh-CN" dirty="0" err="1" smtClean="0"/>
              <a:t>Cinebench</a:t>
            </a:r>
            <a:endParaRPr lang="en-US" altLang="zh-CN" dirty="0" smtClean="0"/>
          </a:p>
          <a:p>
            <a:pPr lvl="1"/>
            <a:r>
              <a:rPr lang="en-US" altLang="zh-CN" dirty="0"/>
              <a:t> is capable of assessing both single thread and multi-thread performance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8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simple definition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53456"/>
            <a:ext cx="7162800" cy="3219450"/>
          </a:xfrm>
        </p:spPr>
      </p:pic>
    </p:spTree>
    <p:extLst>
      <p:ext uri="{BB962C8B-B14F-4D97-AF65-F5344CB8AC3E}">
        <p14:creationId xmlns:p14="http://schemas.microsoft.com/office/powerpoint/2010/main" val="250166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Better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Small program</a:t>
            </a:r>
          </a:p>
          <a:p>
            <a:r>
              <a:rPr lang="en-US" altLang="zh-CN" dirty="0" smtClean="0"/>
              <a:t>Goal: Measure something about a few lines of code</a:t>
            </a:r>
          </a:p>
          <a:p>
            <a:r>
              <a:rPr lang="en-US" altLang="zh-CN" dirty="0" smtClean="0"/>
              <a:t>All other variables should be removed</a:t>
            </a:r>
          </a:p>
          <a:p>
            <a:r>
              <a:rPr lang="en-US" altLang="zh-CN" dirty="0" smtClean="0"/>
              <a:t>Returns some kind of a numeric 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41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Problems – Dynamic compilation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Don’t know when the compiler will run</a:t>
            </a:r>
          </a:p>
          <a:p>
            <a:endParaRPr lang="en-US" altLang="zh-CN" dirty="0"/>
          </a:p>
          <a:p>
            <a:r>
              <a:rPr lang="en-US" altLang="zh-CN" dirty="0" smtClean="0"/>
              <a:t>Don’t know how long the compiler will run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37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DCE – Dead Code Elimination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Dead code – code that has no effect on the outcome of the program execution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2429"/>
            <a:ext cx="67913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5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write the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 classes should be loaded before benchmarking</a:t>
            </a:r>
          </a:p>
          <a:p>
            <a:r>
              <a:rPr lang="en-US" altLang="zh-CN" dirty="0" smtClean="0"/>
              <a:t>Detect JIT compilations by using </a:t>
            </a:r>
          </a:p>
          <a:p>
            <a:pPr lvl="1"/>
            <a:r>
              <a:rPr lang="en-US" altLang="zh-CN" dirty="0" err="1" smtClean="0"/>
              <a:t>CompilationMXBean.getToatalCompilationTime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Measure </a:t>
            </a:r>
            <a:r>
              <a:rPr lang="en-US" altLang="zh-CN" dirty="0" err="1" smtClean="0"/>
              <a:t>classloading</a:t>
            </a:r>
            <a:r>
              <a:rPr lang="en-US" altLang="zh-CN" dirty="0" smtClean="0"/>
              <a:t> time</a:t>
            </a:r>
          </a:p>
          <a:p>
            <a:pPr lvl="1"/>
            <a:r>
              <a:rPr lang="en-US" altLang="zh-CN" dirty="0" smtClean="0"/>
              <a:t>Use the </a:t>
            </a:r>
            <a:r>
              <a:rPr lang="en-US" altLang="zh-CN" dirty="0" err="1" smtClean="0"/>
              <a:t>ClassLoadingMXBean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97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CompilationMXBean</a:t>
            </a:r>
            <a:r>
              <a:rPr lang="en-US" altLang="zh-CN" dirty="0"/>
              <a:t> usage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7910051" cy="3413695"/>
          </a:xfrm>
        </p:spPr>
      </p:pic>
    </p:spTree>
    <p:extLst>
      <p:ext uri="{BB962C8B-B14F-4D97-AF65-F5344CB8AC3E}">
        <p14:creationId xmlns:p14="http://schemas.microsoft.com/office/powerpoint/2010/main" val="122623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Time Measurement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Use  </a:t>
            </a:r>
            <a:r>
              <a:rPr lang="en-US" altLang="zh-CN" dirty="0" err="1" smtClean="0"/>
              <a:t>System.nanoTime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7554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Other 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Use fixed size data sets</a:t>
            </a:r>
          </a:p>
          <a:p>
            <a:pPr marL="400050" lvl="1" indent="0">
              <a:buNone/>
            </a:pPr>
            <a:r>
              <a:rPr lang="en-US" altLang="zh-CN" dirty="0" smtClean="0"/>
              <a:t>Too large data sets can cause L1 cache blowout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265</Words>
  <Application>Microsoft Office PowerPoint</Application>
  <PresentationFormat>全屏显示(4:3)</PresentationFormat>
  <Paragraphs>128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CPU BENCHMARK</vt:lpstr>
      <vt:lpstr>simple definition</vt:lpstr>
      <vt:lpstr>Better definition</vt:lpstr>
      <vt:lpstr>Problems – Dynamic compilation</vt:lpstr>
      <vt:lpstr>DCE – Dead Code Elimination</vt:lpstr>
      <vt:lpstr>How to write the code</vt:lpstr>
      <vt:lpstr>CompilationMXBean usage</vt:lpstr>
      <vt:lpstr>Time Measurement</vt:lpstr>
      <vt:lpstr>Other issues</vt:lpstr>
      <vt:lpstr>Report</vt:lpstr>
      <vt:lpstr>Report(continue)</vt:lpstr>
      <vt:lpstr>Some CPU Benchmark 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BENCHMARK</dc:title>
  <dc:creator>gary</dc:creator>
  <cp:lastModifiedBy>gary</cp:lastModifiedBy>
  <cp:revision>17</cp:revision>
  <dcterms:created xsi:type="dcterms:W3CDTF">2018-04-08T16:35:59Z</dcterms:created>
  <dcterms:modified xsi:type="dcterms:W3CDTF">2018-04-08T18:49:06Z</dcterms:modified>
</cp:coreProperties>
</file>