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gYh/3rQ4QpjqA9p7REljUcazPc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daee33dcc0_1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daee33dcc0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daef3cb667_0_6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70" name="Google Shape;370;gdaef3cb667_0_6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daee33dcc0_0_49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gdaee33dcc0_0_4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daee33dcc0_0_5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Calibri"/>
              <a:buNone/>
            </a:pPr>
            <a:r>
              <a:rPr lang="en-US" sz="1200"/>
              <a:t>A series pf special token (idea: Quick-thought)</a:t>
            </a:r>
            <a:endParaRPr/>
          </a:p>
          <a:p>
            <a:pPr indent="0" lvl="0" marL="0" marR="0" rtl="0" algn="l">
              <a:lnSpc>
                <a:spcPct val="100000"/>
              </a:lnSpc>
              <a:spcBef>
                <a:spcPts val="0"/>
              </a:spcBef>
              <a:spcAft>
                <a:spcPts val="0"/>
              </a:spcAft>
              <a:buClr>
                <a:schemeClr val="dk1"/>
              </a:buClr>
              <a:buSzPts val="1200"/>
              <a:buFont typeface="Calibri"/>
              <a:buNone/>
            </a:pPr>
            <a:r>
              <a:t/>
            </a:r>
            <a:endParaRPr sz="1200"/>
          </a:p>
          <a:p>
            <a:pPr indent="0" lvl="0" marL="0" marR="0" rtl="0" algn="l">
              <a:lnSpc>
                <a:spcPct val="100000"/>
              </a:lnSpc>
              <a:spcBef>
                <a:spcPts val="0"/>
              </a:spcBef>
              <a:spcAft>
                <a:spcPts val="0"/>
              </a:spcAft>
              <a:buClr>
                <a:schemeClr val="dk1"/>
              </a:buClr>
              <a:buSzPts val="1200"/>
              <a:buFont typeface="Calibri"/>
              <a:buNone/>
            </a:pPr>
            <a:r>
              <a:rPr lang="en-US" sz="1200"/>
              <a:t>Capture the coherence feature in consecutive segments of the text.</a:t>
            </a:r>
            <a:endParaRPr b="1" sz="900"/>
          </a:p>
          <a:p>
            <a:pPr indent="0" lvl="0" marL="0" rtl="0" algn="l">
              <a:spcBef>
                <a:spcPts val="0"/>
              </a:spcBef>
              <a:spcAft>
                <a:spcPts val="0"/>
              </a:spcAft>
              <a:buClr>
                <a:schemeClr val="dk1"/>
              </a:buClr>
              <a:buSzPts val="1200"/>
              <a:buFont typeface="Calibri"/>
              <a:buNone/>
            </a:pPr>
            <a:r>
              <a:t/>
            </a:r>
            <a:endParaRPr/>
          </a:p>
        </p:txBody>
      </p:sp>
      <p:sp>
        <p:nvSpPr>
          <p:cNvPr id="387" name="Google Shape;387;gdaee33dcc0_0_5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daee33dcc0_0_5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Calibri"/>
              <a:buNone/>
            </a:pPr>
            <a:r>
              <a:rPr lang="en-US" sz="1200"/>
              <a:t>A series pf special token (idea: Quick-thought)</a:t>
            </a:r>
            <a:endParaRPr/>
          </a:p>
          <a:p>
            <a:pPr indent="0" lvl="0" marL="0" marR="0" rtl="0" algn="l">
              <a:lnSpc>
                <a:spcPct val="100000"/>
              </a:lnSpc>
              <a:spcBef>
                <a:spcPts val="0"/>
              </a:spcBef>
              <a:spcAft>
                <a:spcPts val="0"/>
              </a:spcAft>
              <a:buClr>
                <a:schemeClr val="dk1"/>
              </a:buClr>
              <a:buSzPts val="1200"/>
              <a:buFont typeface="Calibri"/>
              <a:buNone/>
            </a:pPr>
            <a:r>
              <a:t/>
            </a:r>
            <a:endParaRPr sz="1200"/>
          </a:p>
          <a:p>
            <a:pPr indent="0" lvl="0" marL="0" marR="0" rtl="0" algn="l">
              <a:lnSpc>
                <a:spcPct val="100000"/>
              </a:lnSpc>
              <a:spcBef>
                <a:spcPts val="0"/>
              </a:spcBef>
              <a:spcAft>
                <a:spcPts val="0"/>
              </a:spcAft>
              <a:buClr>
                <a:schemeClr val="dk1"/>
              </a:buClr>
              <a:buSzPts val="1200"/>
              <a:buFont typeface="Calibri"/>
              <a:buNone/>
            </a:pPr>
            <a:r>
              <a:rPr lang="en-US" sz="1200"/>
              <a:t>Capture the coherence feature in consecutive segments of the text.</a:t>
            </a:r>
            <a:endParaRPr b="1" sz="900"/>
          </a:p>
          <a:p>
            <a:pPr indent="0" lvl="0" marL="0" rtl="0" algn="l">
              <a:spcBef>
                <a:spcPts val="0"/>
              </a:spcBef>
              <a:spcAft>
                <a:spcPts val="0"/>
              </a:spcAft>
              <a:buClr>
                <a:schemeClr val="dk1"/>
              </a:buClr>
              <a:buSzPts val="1200"/>
              <a:buFont typeface="Calibri"/>
              <a:buNone/>
            </a:pPr>
            <a:r>
              <a:t/>
            </a:r>
            <a:endParaRPr/>
          </a:p>
        </p:txBody>
      </p:sp>
      <p:sp>
        <p:nvSpPr>
          <p:cNvPr id="398" name="Google Shape;398;gdaee33dcc0_0_5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daee33dcc0_0_51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gdaee33dcc0_0_5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daee33dcc0_0_5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414" name="Google Shape;414;gdaee33dcc0_0_5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dd6d9e837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400">
                <a:solidFill>
                  <a:schemeClr val="dk1"/>
                </a:solidFill>
              </a:rPr>
              <a:t>This table shows different scores that measure similarities </a:t>
            </a:r>
            <a:r>
              <a:rPr lang="en-US" sz="1400">
                <a:solidFill>
                  <a:schemeClr val="dk1"/>
                </a:solidFill>
              </a:rPr>
              <a:t>between</a:t>
            </a:r>
            <a:r>
              <a:rPr lang="en-US" sz="1400">
                <a:solidFill>
                  <a:schemeClr val="dk1"/>
                </a:solidFill>
              </a:rPr>
              <a:t> the </a:t>
            </a:r>
            <a:r>
              <a:rPr lang="en-US" sz="1400">
                <a:solidFill>
                  <a:schemeClr val="dk1"/>
                </a:solidFill>
              </a:rPr>
              <a:t>generated</a:t>
            </a:r>
            <a:r>
              <a:rPr lang="en-US" sz="1400">
                <a:solidFill>
                  <a:schemeClr val="dk1"/>
                </a:solidFill>
              </a:rPr>
              <a:t> instructions and the ground </a:t>
            </a:r>
            <a:r>
              <a:rPr lang="en-US" sz="1400">
                <a:solidFill>
                  <a:schemeClr val="dk1"/>
                </a:solidFill>
              </a:rPr>
              <a:t>truth</a:t>
            </a:r>
            <a:r>
              <a:rPr lang="en-US" sz="1400">
                <a:solidFill>
                  <a:schemeClr val="dk1"/>
                </a:solidFill>
              </a:rPr>
              <a:t>. our model </a:t>
            </a:r>
            <a:r>
              <a:rPr lang="en-US" sz="1400">
                <a:solidFill>
                  <a:schemeClr val="dk1"/>
                </a:solidFill>
              </a:rPr>
              <a:t>achieved better performance than GPT2 in these scores</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US" sz="1400">
                <a:solidFill>
                  <a:schemeClr val="dk1"/>
                </a:solidFill>
              </a:rPr>
              <a:t> outperforms GPT2 quantitatively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US" sz="1400">
                <a:solidFill>
                  <a:schemeClr val="dk1"/>
                </a:solidFill>
              </a:rPr>
              <a:t>and it actuualy </a:t>
            </a:r>
            <a:endParaRPr sz="1400">
              <a:solidFill>
                <a:schemeClr val="dk1"/>
              </a:solidFill>
            </a:endParaRPr>
          </a:p>
        </p:txBody>
      </p:sp>
      <p:sp>
        <p:nvSpPr>
          <p:cNvPr id="421" name="Google Shape;421;gdd6d9e837f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this is a typical example of the output with the same input to the models. we can see t</a:t>
            </a:r>
            <a:r>
              <a:rPr lang="en-US" sz="1400">
                <a:solidFill>
                  <a:schemeClr val="dk1"/>
                </a:solidFill>
              </a:rPr>
              <a:t>he instructions generated by GPT2 don’t follow clear logic as the first instruction is nonsensical and they progress incoherently. In contrast, the recipe generated by our model follows clear logic and does not violate any common sense. so our proposed method does improve the coherence of the instructions and we indeed achieved our project goals</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is a typical example of the output with the</a:t>
            </a:r>
            <a:r>
              <a:rPr lang="en-US"/>
              <a:t> same input to the models. we can see t</a:t>
            </a:r>
            <a:r>
              <a:rPr lang="en-US" sz="1400">
                <a:solidFill>
                  <a:schemeClr val="dk1"/>
                </a:solidFill>
              </a:rPr>
              <a:t>he instructions generated by GPT2 don’t follow clear logic. the first instruction is nonsensical and they progress incoherently.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US" sz="1400">
                <a:solidFill>
                  <a:schemeClr val="dk1"/>
                </a:solidFill>
              </a:rPr>
              <a:t>In contrast, the recipe generated by our model follows clear logic and does not violate any common sense. so our proposed method does improve the coherence of the instructions and we indeed achieved our project goals</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US" sz="1400">
                <a:solidFill>
                  <a:schemeClr val="dk1"/>
                </a:solidFill>
              </a:rPr>
              <a:t>brings a very obvious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US" sz="1400">
                <a:solidFill>
                  <a:schemeClr val="dk1"/>
                </a:solidFill>
              </a:rPr>
              <a:t>(we constructed a model that generate recipes and improved the coherence of instructions so we do achieve our project goals.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we fined tuned several models using the same data and</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%%%and </a:t>
            </a:r>
            <a:r>
              <a:rPr lang="en-US" sz="1400">
                <a:solidFill>
                  <a:schemeClr val="dk1"/>
                </a:solidFill>
              </a:rPr>
              <a:t>A full list of ingredients was generated alongside cooking instructions.</a:t>
            </a:r>
            <a:endParaRPr sz="1400">
              <a:solidFill>
                <a:schemeClr val="dk1"/>
              </a:solidFill>
            </a:endParaRPr>
          </a:p>
        </p:txBody>
      </p:sp>
      <p:sp>
        <p:nvSpPr>
          <p:cNvPr id="428" name="Google Shape;42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daef3cb667_0_7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daef3cb667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50800" lvl="0" marL="228600" rtl="0" algn="l">
              <a:lnSpc>
                <a:spcPct val="110000"/>
              </a:lnSpc>
              <a:spcBef>
                <a:spcPts val="0"/>
              </a:spcBef>
              <a:spcAft>
                <a:spcPts val="0"/>
              </a:spcAft>
              <a:buClr>
                <a:schemeClr val="dk1"/>
              </a:buClr>
              <a:buSzPts val="2800"/>
              <a:buFont typeface="Arial"/>
              <a:buNone/>
            </a:pPr>
            <a:r>
              <a:t/>
            </a:r>
            <a:endParaRPr/>
          </a:p>
        </p:txBody>
      </p:sp>
      <p:sp>
        <p:nvSpPr>
          <p:cNvPr id="306" name="Google Shape;30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dd6d9e837f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dd6d9e837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daee33dcc0_0_3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32" name="Google Shape;332;gdaee33dcc0_0_3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daee33dcc0_0_46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gdaee33dcc0_0_4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daee33dcc0_0_46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gdaee33dcc0_0_4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daee33dcc0_0_4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53" name="Google Shape;353;gdaee33dcc0_0_4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daef3cb667_0_4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61" name="Google Shape;361;gdaef3cb667_0_4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CL Title slide 1">
  <p:cSld name="UCL Title slide 1">
    <p:spTree>
      <p:nvGrpSpPr>
        <p:cNvPr id="13" name="Shape 13"/>
        <p:cNvGrpSpPr/>
        <p:nvPr/>
      </p:nvGrpSpPr>
      <p:grpSpPr>
        <a:xfrm>
          <a:off x="0" y="0"/>
          <a:ext cx="0" cy="0"/>
          <a:chOff x="0" y="0"/>
          <a:chExt cx="0" cy="0"/>
        </a:xfrm>
      </p:grpSpPr>
      <p:sp>
        <p:nvSpPr>
          <p:cNvPr id="14" name="Google Shape;14;gdaee33dcc0_0_163"/>
          <p:cNvSpPr/>
          <p:nvPr/>
        </p:nvSpPr>
        <p:spPr>
          <a:xfrm>
            <a:off x="0" y="0"/>
            <a:ext cx="12192000" cy="1425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5" name="Google Shape;15;gdaee33dcc0_0_163"/>
          <p:cNvPicPr preferRelativeResize="0"/>
          <p:nvPr/>
        </p:nvPicPr>
        <p:blipFill rotWithShape="1">
          <a:blip r:embed="rId2">
            <a:alphaModFix/>
          </a:blip>
          <a:srcRect b="0" l="0" r="0" t="0"/>
          <a:stretch/>
        </p:blipFill>
        <p:spPr>
          <a:xfrm>
            <a:off x="0" y="0"/>
            <a:ext cx="12192027" cy="1341123"/>
          </a:xfrm>
          <a:prstGeom prst="rect">
            <a:avLst/>
          </a:prstGeom>
          <a:noFill/>
          <a:ln>
            <a:noFill/>
          </a:ln>
        </p:spPr>
      </p:pic>
      <p:sp>
        <p:nvSpPr>
          <p:cNvPr id="16" name="Google Shape;16;gdaee33dcc0_0_163"/>
          <p:cNvSpPr txBox="1"/>
          <p:nvPr>
            <p:ph idx="1" type="body"/>
          </p:nvPr>
        </p:nvSpPr>
        <p:spPr>
          <a:xfrm>
            <a:off x="360000" y="360000"/>
            <a:ext cx="5760000" cy="720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rgbClr val="FFFFFF"/>
              </a:buClr>
              <a:buSzPts val="1120"/>
              <a:buNone/>
              <a:defRPr b="1" i="0" sz="1400" cap="none">
                <a:solidFill>
                  <a:srgbClr val="FFFFFF"/>
                </a:solidFill>
                <a:latin typeface="Arial"/>
                <a:ea typeface="Arial"/>
                <a:cs typeface="Arial"/>
                <a:sym typeface="Arial"/>
              </a:defRPr>
            </a:lvl1pPr>
            <a:lvl2pPr indent="-320040" lvl="1" marL="914400" algn="l">
              <a:lnSpc>
                <a:spcPct val="100000"/>
              </a:lnSpc>
              <a:spcBef>
                <a:spcPts val="0"/>
              </a:spcBef>
              <a:spcAft>
                <a:spcPts val="0"/>
              </a:spcAft>
              <a:buClr>
                <a:schemeClr val="dk1"/>
              </a:buClr>
              <a:buSzPts val="1440"/>
              <a:buChar char="•"/>
              <a:defRPr/>
            </a:lvl2pPr>
            <a:lvl3pPr indent="-320039" lvl="2" marL="1371600" algn="l">
              <a:lnSpc>
                <a:spcPct val="100000"/>
              </a:lnSpc>
              <a:spcBef>
                <a:spcPts val="500"/>
              </a:spcBef>
              <a:spcAft>
                <a:spcPts val="0"/>
              </a:spcAft>
              <a:buClr>
                <a:schemeClr val="dk1"/>
              </a:buClr>
              <a:buSzPts val="1440"/>
              <a:buChar char="•"/>
              <a:defRPr/>
            </a:lvl3pPr>
            <a:lvl4pPr indent="-228600" lvl="3" marL="1828800" algn="l">
              <a:lnSpc>
                <a:spcPct val="100000"/>
              </a:lnSpc>
              <a:spcBef>
                <a:spcPts val="500"/>
              </a:spcBef>
              <a:spcAft>
                <a:spcPts val="0"/>
              </a:spcAft>
              <a:buClr>
                <a:schemeClr val="dk1"/>
              </a:buClr>
              <a:buSzPts val="1440"/>
              <a:buNone/>
              <a:defRPr/>
            </a:lvl4pPr>
            <a:lvl5pPr indent="-320039" lvl="4" marL="2286000" algn="l">
              <a:lnSpc>
                <a:spcPct val="100000"/>
              </a:lnSpc>
              <a:spcBef>
                <a:spcPts val="50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Image" id="17" name="Google Shape;17;gdaee33dcc0_0_163"/>
          <p:cNvSpPr/>
          <p:nvPr>
            <p:ph idx="2" type="pic"/>
          </p:nvPr>
        </p:nvSpPr>
        <p:spPr>
          <a:xfrm>
            <a:off x="0" y="1440000"/>
            <a:ext cx="12192000" cy="5421000"/>
          </a:xfrm>
          <a:prstGeom prst="rect">
            <a:avLst/>
          </a:prstGeom>
          <a:noFill/>
          <a:ln>
            <a:noFill/>
          </a:ln>
        </p:spPr>
        <p:txBody>
          <a:bodyPr anchorCtr="0" anchor="b" bIns="0" lIns="0" spcFirstLastPara="1" rIns="0" wrap="square" tIns="0">
            <a:noAutofit/>
          </a:bodyPr>
          <a:lstStyle>
            <a:lvl1pPr lvl="0" marR="0" rtl="0" algn="ctr">
              <a:lnSpc>
                <a:spcPct val="100000"/>
              </a:lnSpc>
              <a:spcBef>
                <a:spcPts val="1000"/>
              </a:spcBef>
              <a:spcAft>
                <a:spcPts val="0"/>
              </a:spcAft>
              <a:buClr>
                <a:schemeClr val="dk1"/>
              </a:buClr>
              <a:buSzPts val="192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920"/>
              <a:buFont typeface="Arial"/>
              <a:buChar char="•"/>
              <a:defRPr b="0" i="0" sz="24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44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descr="Headline" id="18" name="Google Shape;18;gdaee33dcc0_0_163"/>
          <p:cNvSpPr txBox="1"/>
          <p:nvPr>
            <p:ph type="title"/>
          </p:nvPr>
        </p:nvSpPr>
        <p:spPr>
          <a:xfrm>
            <a:off x="0" y="1549105"/>
            <a:ext cx="7560000" cy="2340000"/>
          </a:xfrm>
          <a:prstGeom prst="rect">
            <a:avLst/>
          </a:prstGeom>
          <a:solidFill>
            <a:srgbClr val="FFFFFF"/>
          </a:solidFill>
          <a:ln>
            <a:noFill/>
          </a:ln>
        </p:spPr>
        <p:txBody>
          <a:bodyPr anchorCtr="0" anchor="t" bIns="0" lIns="360000" spcFirstLastPara="1" rIns="0" wrap="square" tIns="180000">
            <a:noAutofit/>
          </a:bodyPr>
          <a:lstStyle>
            <a:lvl1pPr lvl="0" algn="l">
              <a:lnSpc>
                <a:spcPct val="90000"/>
              </a:lnSpc>
              <a:spcBef>
                <a:spcPts val="0"/>
              </a:spcBef>
              <a:spcAft>
                <a:spcPts val="0"/>
              </a:spcAft>
              <a:buSzPts val="1400"/>
              <a:buNone/>
              <a:defRPr>
                <a:solidFill>
                  <a:srgbClr val="00000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vider - section start 2">
  <p:cSld name="1_Divider - section start 2">
    <p:spTree>
      <p:nvGrpSpPr>
        <p:cNvPr id="70" name="Shape 70"/>
        <p:cNvGrpSpPr/>
        <p:nvPr/>
      </p:nvGrpSpPr>
      <p:grpSpPr>
        <a:xfrm>
          <a:off x="0" y="0"/>
          <a:ext cx="0" cy="0"/>
          <a:chOff x="0" y="0"/>
          <a:chExt cx="0" cy="0"/>
        </a:xfrm>
      </p:grpSpPr>
      <p:sp>
        <p:nvSpPr>
          <p:cNvPr id="71" name="Google Shape;71;gdaee33dcc0_0_220"/>
          <p:cNvSpPr/>
          <p:nvPr>
            <p:ph idx="2" type="pic"/>
          </p:nvPr>
        </p:nvSpPr>
        <p:spPr>
          <a:xfrm>
            <a:off x="356616" y="900000"/>
            <a:ext cx="7534800" cy="5448600"/>
          </a:xfrm>
          <a:prstGeom prst="rect">
            <a:avLst/>
          </a:prstGeom>
          <a:solidFill>
            <a:srgbClr val="FFFFFF"/>
          </a:solidFill>
          <a:ln>
            <a:noFill/>
          </a:ln>
        </p:spPr>
        <p:txBody>
          <a:bodyPr anchorCtr="0" anchor="b" bIns="0" lIns="0" spcFirstLastPara="1" rIns="0" wrap="square" tIns="0">
            <a:noAutofit/>
          </a:bodyPr>
          <a:lstStyle>
            <a:lvl1pPr lvl="0" marR="0" rtl="0" algn="ctr">
              <a:lnSpc>
                <a:spcPct val="100000"/>
              </a:lnSpc>
              <a:spcBef>
                <a:spcPts val="1000"/>
              </a:spcBef>
              <a:spcAft>
                <a:spcPts val="0"/>
              </a:spcAft>
              <a:buClr>
                <a:schemeClr val="dk1"/>
              </a:buClr>
              <a:buSzPts val="192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920"/>
              <a:buFont typeface="Arial"/>
              <a:buChar char="•"/>
              <a:defRPr b="0" i="0" sz="24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44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descr="Headline" id="72" name="Google Shape;72;gdaee33dcc0_0_220"/>
          <p:cNvSpPr txBox="1"/>
          <p:nvPr>
            <p:ph type="title"/>
          </p:nvPr>
        </p:nvSpPr>
        <p:spPr>
          <a:xfrm>
            <a:off x="-2" y="1440000"/>
            <a:ext cx="6480000" cy="2880000"/>
          </a:xfrm>
          <a:prstGeom prst="rect">
            <a:avLst/>
          </a:prstGeom>
          <a:solidFill>
            <a:schemeClr val="lt1"/>
          </a:solidFill>
          <a:ln>
            <a:noFill/>
          </a:ln>
        </p:spPr>
        <p:txBody>
          <a:bodyPr anchorCtr="0" anchor="t" bIns="0" lIns="360000" spcFirstLastPara="1" rIns="0" wrap="square" tIns="180000">
            <a:noAutofit/>
          </a:bodyPr>
          <a:lstStyle>
            <a:lvl1pPr lvl="0" algn="l">
              <a:lnSpc>
                <a:spcPct val="90000"/>
              </a:lnSpc>
              <a:spcBef>
                <a:spcPts val="0"/>
              </a:spcBef>
              <a:spcAft>
                <a:spcPts val="0"/>
              </a:spcAft>
              <a:buSzPts val="1400"/>
              <a:buNone/>
              <a:defRPr>
                <a:solidFill>
                  <a:srgbClr val="00000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descr="Image" id="73" name="Google Shape;73;gdaee33dcc0_0_220"/>
          <p:cNvSpPr/>
          <p:nvPr>
            <p:ph idx="3" type="pic"/>
          </p:nvPr>
        </p:nvSpPr>
        <p:spPr>
          <a:xfrm>
            <a:off x="8266715" y="900000"/>
            <a:ext cx="3536700" cy="2906400"/>
          </a:xfrm>
          <a:prstGeom prst="rect">
            <a:avLst/>
          </a:prstGeom>
          <a:solidFill>
            <a:srgbClr val="FFFFFF"/>
          </a:solidFill>
          <a:ln>
            <a:noFill/>
          </a:ln>
        </p:spPr>
        <p:txBody>
          <a:bodyPr anchorCtr="0" anchor="b" bIns="0" lIns="0" spcFirstLastPara="1" rIns="0" wrap="square" tIns="0">
            <a:noAutofit/>
          </a:bodyPr>
          <a:lstStyle>
            <a:lvl1pPr lvl="0" marR="0" rtl="0" algn="ctr">
              <a:lnSpc>
                <a:spcPct val="100000"/>
              </a:lnSpc>
              <a:spcBef>
                <a:spcPts val="1000"/>
              </a:spcBef>
              <a:spcAft>
                <a:spcPts val="0"/>
              </a:spcAft>
              <a:buClr>
                <a:schemeClr val="dk1"/>
              </a:buClr>
              <a:buSzPts val="192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920"/>
              <a:buFont typeface="Arial"/>
              <a:buChar char="•"/>
              <a:defRPr b="0" i="0" sz="24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44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descr="Text" id="74" name="Google Shape;74;gdaee33dcc0_0_220"/>
          <p:cNvSpPr txBox="1"/>
          <p:nvPr>
            <p:ph idx="1" type="body"/>
          </p:nvPr>
        </p:nvSpPr>
        <p:spPr>
          <a:xfrm>
            <a:off x="8262900" y="4164600"/>
            <a:ext cx="3542400" cy="2286900"/>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800"/>
              <a:buFont typeface="Arial"/>
              <a:buNone/>
              <a:defRPr sz="1800"/>
            </a:lvl1pPr>
            <a:lvl2pPr indent="-320040" lvl="1" marL="914400" algn="l">
              <a:lnSpc>
                <a:spcPct val="100000"/>
              </a:lnSpc>
              <a:spcBef>
                <a:spcPts val="0"/>
              </a:spcBef>
              <a:spcAft>
                <a:spcPts val="0"/>
              </a:spcAft>
              <a:buClr>
                <a:schemeClr val="dk1"/>
              </a:buClr>
              <a:buSzPts val="1440"/>
              <a:buChar char="•"/>
              <a:defRPr/>
            </a:lvl2pPr>
            <a:lvl3pPr indent="-320039" lvl="2" marL="1371600" algn="l">
              <a:lnSpc>
                <a:spcPct val="100000"/>
              </a:lnSpc>
              <a:spcBef>
                <a:spcPts val="500"/>
              </a:spcBef>
              <a:spcAft>
                <a:spcPts val="0"/>
              </a:spcAft>
              <a:buClr>
                <a:schemeClr val="dk1"/>
              </a:buClr>
              <a:buSzPts val="1440"/>
              <a:buChar char="•"/>
              <a:defRPr/>
            </a:lvl3pPr>
            <a:lvl4pPr indent="-228600" lvl="3" marL="1828800" algn="l">
              <a:lnSpc>
                <a:spcPct val="100000"/>
              </a:lnSpc>
              <a:spcBef>
                <a:spcPts val="500"/>
              </a:spcBef>
              <a:spcAft>
                <a:spcPts val="0"/>
              </a:spcAft>
              <a:buClr>
                <a:schemeClr val="dk1"/>
              </a:buClr>
              <a:buSzPts val="1440"/>
              <a:buNone/>
              <a:defRPr/>
            </a:lvl4pPr>
            <a:lvl5pPr indent="-320039" lvl="4" marL="2286000" algn="l">
              <a:lnSpc>
                <a:spcPct val="100000"/>
              </a:lnSpc>
              <a:spcBef>
                <a:spcPts val="50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CL 3 column text">
  <p:cSld name="UCL 3 column text">
    <p:spTree>
      <p:nvGrpSpPr>
        <p:cNvPr id="75" name="Shape 75"/>
        <p:cNvGrpSpPr/>
        <p:nvPr/>
      </p:nvGrpSpPr>
      <p:grpSpPr>
        <a:xfrm>
          <a:off x="0" y="0"/>
          <a:ext cx="0" cy="0"/>
          <a:chOff x="0" y="0"/>
          <a:chExt cx="0" cy="0"/>
        </a:xfrm>
      </p:grpSpPr>
      <p:sp>
        <p:nvSpPr>
          <p:cNvPr descr="Headline" id="76" name="Google Shape;76;gdaee33dcc0_0_225"/>
          <p:cNvSpPr txBox="1"/>
          <p:nvPr>
            <p:ph type="title"/>
          </p:nvPr>
        </p:nvSpPr>
        <p:spPr>
          <a:xfrm>
            <a:off x="360000" y="899999"/>
            <a:ext cx="9000000" cy="1368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descr="Text" id="77" name="Google Shape;77;gdaee33dcc0_0_225"/>
          <p:cNvSpPr txBox="1"/>
          <p:nvPr>
            <p:ph idx="1" type="body"/>
          </p:nvPr>
        </p:nvSpPr>
        <p:spPr>
          <a:xfrm>
            <a:off x="360000" y="2412000"/>
            <a:ext cx="3420000" cy="3600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40"/>
              <a:buNone/>
              <a:defRPr sz="1800"/>
            </a:lvl1pPr>
            <a:lvl2pPr indent="-320040" lvl="1" marL="914400" algn="l">
              <a:lnSpc>
                <a:spcPct val="100000"/>
              </a:lnSpc>
              <a:spcBef>
                <a:spcPts val="0"/>
              </a:spcBef>
              <a:spcAft>
                <a:spcPts val="0"/>
              </a:spcAft>
              <a:buClr>
                <a:schemeClr val="dk1"/>
              </a:buClr>
              <a:buSzPts val="1440"/>
              <a:buChar char="•"/>
              <a:defRPr/>
            </a:lvl2pPr>
            <a:lvl3pPr indent="-320039" lvl="2" marL="1371600" algn="l">
              <a:lnSpc>
                <a:spcPct val="100000"/>
              </a:lnSpc>
              <a:spcBef>
                <a:spcPts val="500"/>
              </a:spcBef>
              <a:spcAft>
                <a:spcPts val="0"/>
              </a:spcAft>
              <a:buClr>
                <a:schemeClr val="dk1"/>
              </a:buClr>
              <a:buSzPts val="1440"/>
              <a:buFont typeface="Arial"/>
              <a:buChar char="•"/>
              <a:defRPr/>
            </a:lvl3pPr>
            <a:lvl4pPr indent="-228600" lvl="3" marL="1828800" algn="l">
              <a:lnSpc>
                <a:spcPct val="100000"/>
              </a:lnSpc>
              <a:spcBef>
                <a:spcPts val="500"/>
              </a:spcBef>
              <a:spcAft>
                <a:spcPts val="0"/>
              </a:spcAft>
              <a:buClr>
                <a:schemeClr val="dk1"/>
              </a:buClr>
              <a:buSzPts val="1440"/>
              <a:buNone/>
              <a:defRPr/>
            </a:lvl4pPr>
            <a:lvl5pPr indent="-320039" lvl="4" marL="2286000" algn="l">
              <a:lnSpc>
                <a:spcPct val="100000"/>
              </a:lnSpc>
              <a:spcBef>
                <a:spcPts val="50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Text" id="78" name="Google Shape;78;gdaee33dcc0_0_225"/>
          <p:cNvSpPr txBox="1"/>
          <p:nvPr>
            <p:ph idx="2" type="body"/>
          </p:nvPr>
        </p:nvSpPr>
        <p:spPr>
          <a:xfrm>
            <a:off x="4320000" y="2412000"/>
            <a:ext cx="3420000" cy="3600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40"/>
              <a:buNone/>
              <a:defRPr sz="1800"/>
            </a:lvl1pPr>
            <a:lvl2pPr indent="-320040" lvl="1" marL="914400" algn="l">
              <a:lnSpc>
                <a:spcPct val="100000"/>
              </a:lnSpc>
              <a:spcBef>
                <a:spcPts val="0"/>
              </a:spcBef>
              <a:spcAft>
                <a:spcPts val="0"/>
              </a:spcAft>
              <a:buClr>
                <a:schemeClr val="dk1"/>
              </a:buClr>
              <a:buSzPts val="1440"/>
              <a:buChar char="•"/>
              <a:defRPr/>
            </a:lvl2pPr>
            <a:lvl3pPr indent="-320039" lvl="2" marL="1371600" algn="l">
              <a:lnSpc>
                <a:spcPct val="100000"/>
              </a:lnSpc>
              <a:spcBef>
                <a:spcPts val="500"/>
              </a:spcBef>
              <a:spcAft>
                <a:spcPts val="0"/>
              </a:spcAft>
              <a:buClr>
                <a:schemeClr val="dk1"/>
              </a:buClr>
              <a:buSzPts val="1440"/>
              <a:buChar char="•"/>
              <a:defRPr/>
            </a:lvl3pPr>
            <a:lvl4pPr indent="-228600" lvl="3" marL="1828800" algn="l">
              <a:lnSpc>
                <a:spcPct val="100000"/>
              </a:lnSpc>
              <a:spcBef>
                <a:spcPts val="500"/>
              </a:spcBef>
              <a:spcAft>
                <a:spcPts val="0"/>
              </a:spcAft>
              <a:buClr>
                <a:schemeClr val="dk1"/>
              </a:buClr>
              <a:buSzPts val="1440"/>
              <a:buNone/>
              <a:defRPr/>
            </a:lvl4pPr>
            <a:lvl5pPr indent="-320039" lvl="4" marL="2286000" algn="l">
              <a:lnSpc>
                <a:spcPct val="100000"/>
              </a:lnSpc>
              <a:spcBef>
                <a:spcPts val="50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Text" id="79" name="Google Shape;79;gdaee33dcc0_0_225"/>
          <p:cNvSpPr txBox="1"/>
          <p:nvPr>
            <p:ph idx="3" type="body"/>
          </p:nvPr>
        </p:nvSpPr>
        <p:spPr>
          <a:xfrm>
            <a:off x="8280000" y="2412000"/>
            <a:ext cx="3420000" cy="3600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40"/>
              <a:buNone/>
              <a:defRPr sz="1800"/>
            </a:lvl1pPr>
            <a:lvl2pPr indent="-320040" lvl="1" marL="914400" algn="l">
              <a:lnSpc>
                <a:spcPct val="100000"/>
              </a:lnSpc>
              <a:spcBef>
                <a:spcPts val="0"/>
              </a:spcBef>
              <a:spcAft>
                <a:spcPts val="0"/>
              </a:spcAft>
              <a:buClr>
                <a:schemeClr val="dk1"/>
              </a:buClr>
              <a:buSzPts val="1440"/>
              <a:buChar char="•"/>
              <a:defRPr/>
            </a:lvl2pPr>
            <a:lvl3pPr indent="-320039" lvl="2" marL="1371600" algn="l">
              <a:lnSpc>
                <a:spcPct val="100000"/>
              </a:lnSpc>
              <a:spcBef>
                <a:spcPts val="500"/>
              </a:spcBef>
              <a:spcAft>
                <a:spcPts val="0"/>
              </a:spcAft>
              <a:buClr>
                <a:schemeClr val="dk1"/>
              </a:buClr>
              <a:buSzPts val="1440"/>
              <a:buChar char="•"/>
              <a:defRPr/>
            </a:lvl3pPr>
            <a:lvl4pPr indent="-228600" lvl="3" marL="1828800" algn="l">
              <a:lnSpc>
                <a:spcPct val="100000"/>
              </a:lnSpc>
              <a:spcBef>
                <a:spcPts val="500"/>
              </a:spcBef>
              <a:spcAft>
                <a:spcPts val="0"/>
              </a:spcAft>
              <a:buClr>
                <a:schemeClr val="dk1"/>
              </a:buClr>
              <a:buSzPts val="1440"/>
              <a:buNone/>
              <a:defRPr/>
            </a:lvl4pPr>
            <a:lvl5pPr indent="-320039" lvl="4" marL="2286000" algn="l">
              <a:lnSpc>
                <a:spcPct val="100000"/>
              </a:lnSpc>
              <a:spcBef>
                <a:spcPts val="50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gdaee33dcc0_0_225"/>
          <p:cNvSpPr txBox="1"/>
          <p:nvPr>
            <p:ph idx="10" type="dt"/>
          </p:nvPr>
        </p:nvSpPr>
        <p:spPr>
          <a:xfrm>
            <a:off x="362211" y="6480000"/>
            <a:ext cx="2743200" cy="3600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gdaee33dcc0_0_225"/>
          <p:cNvSpPr txBox="1"/>
          <p:nvPr>
            <p:ph idx="11" type="ftr"/>
          </p:nvPr>
        </p:nvSpPr>
        <p:spPr>
          <a:xfrm>
            <a:off x="4320000" y="6480000"/>
            <a:ext cx="6480000" cy="3600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gdaee33dcc0_0_225"/>
          <p:cNvSpPr txBox="1"/>
          <p:nvPr>
            <p:ph idx="12" type="sldNum"/>
          </p:nvPr>
        </p:nvSpPr>
        <p:spPr>
          <a:xfrm>
            <a:off x="11123111" y="6480000"/>
            <a:ext cx="769200" cy="270000"/>
          </a:xfrm>
          <a:prstGeom prst="rect">
            <a:avLst/>
          </a:prstGeom>
          <a:noFill/>
          <a:ln>
            <a:noFill/>
          </a:ln>
        </p:spPr>
        <p:txBody>
          <a:bodyPr anchorCtr="0" anchor="t" bIns="0" lIns="0" spcFirstLastPara="1" rIns="0" wrap="square" tIns="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CL 4 column text">
  <p:cSld name="UCL 4 column text">
    <p:spTree>
      <p:nvGrpSpPr>
        <p:cNvPr id="83" name="Shape 83"/>
        <p:cNvGrpSpPr/>
        <p:nvPr/>
      </p:nvGrpSpPr>
      <p:grpSpPr>
        <a:xfrm>
          <a:off x="0" y="0"/>
          <a:ext cx="0" cy="0"/>
          <a:chOff x="0" y="0"/>
          <a:chExt cx="0" cy="0"/>
        </a:xfrm>
      </p:grpSpPr>
      <p:sp>
        <p:nvSpPr>
          <p:cNvPr descr="Headline" id="84" name="Google Shape;84;gdaee33dcc0_0_233"/>
          <p:cNvSpPr txBox="1"/>
          <p:nvPr>
            <p:ph type="title"/>
          </p:nvPr>
        </p:nvSpPr>
        <p:spPr>
          <a:xfrm>
            <a:off x="360000" y="899999"/>
            <a:ext cx="9000000" cy="1368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descr="Text" id="85" name="Google Shape;85;gdaee33dcc0_0_233"/>
          <p:cNvSpPr txBox="1"/>
          <p:nvPr>
            <p:ph idx="1" type="body"/>
          </p:nvPr>
        </p:nvSpPr>
        <p:spPr>
          <a:xfrm>
            <a:off x="360000" y="2412000"/>
            <a:ext cx="2610000" cy="3764100"/>
          </a:xfrm>
          <a:prstGeom prst="rect">
            <a:avLst/>
          </a:prstGeom>
          <a:noFill/>
          <a:ln>
            <a:noFill/>
          </a:ln>
        </p:spPr>
        <p:txBody>
          <a:bodyPr anchorCtr="0" anchor="t" bIns="0" lIns="0" spcFirstLastPara="1" rIns="0" wrap="square" tIns="0">
            <a:noAutofit/>
          </a:bodyPr>
          <a:lstStyle>
            <a:lvl1pPr indent="-320040" lvl="0" marL="457200" algn="l">
              <a:lnSpc>
                <a:spcPct val="100000"/>
              </a:lnSpc>
              <a:spcBef>
                <a:spcPts val="1000"/>
              </a:spcBef>
              <a:spcAft>
                <a:spcPts val="0"/>
              </a:spcAft>
              <a:buClr>
                <a:schemeClr val="dk1"/>
              </a:buClr>
              <a:buSzPts val="1440"/>
              <a:buChar char="•"/>
              <a:defRPr sz="1800"/>
            </a:lvl1pPr>
            <a:lvl2pPr indent="-228600" lvl="1" marL="914400" algn="l">
              <a:lnSpc>
                <a:spcPct val="100000"/>
              </a:lnSpc>
              <a:spcBef>
                <a:spcPts val="0"/>
              </a:spcBef>
              <a:spcAft>
                <a:spcPts val="0"/>
              </a:spcAft>
              <a:buClr>
                <a:schemeClr val="dk1"/>
              </a:buClr>
              <a:buSzPts val="1920"/>
              <a:buFont typeface="Arial"/>
              <a:buNone/>
              <a:defRPr/>
            </a:lvl2pPr>
            <a:lvl3pPr indent="-320039" lvl="2" marL="1371600" algn="l">
              <a:lnSpc>
                <a:spcPct val="100000"/>
              </a:lnSpc>
              <a:spcBef>
                <a:spcPts val="500"/>
              </a:spcBef>
              <a:spcAft>
                <a:spcPts val="0"/>
              </a:spcAft>
              <a:buClr>
                <a:schemeClr val="dk1"/>
              </a:buClr>
              <a:buSzPts val="1440"/>
              <a:buChar char="•"/>
              <a:defRPr/>
            </a:lvl3pPr>
            <a:lvl4pPr indent="-228600" lvl="3" marL="1828800" algn="l">
              <a:lnSpc>
                <a:spcPct val="100000"/>
              </a:lnSpc>
              <a:spcBef>
                <a:spcPts val="500"/>
              </a:spcBef>
              <a:spcAft>
                <a:spcPts val="0"/>
              </a:spcAft>
              <a:buClr>
                <a:schemeClr val="dk1"/>
              </a:buClr>
              <a:buSzPts val="1440"/>
              <a:buNone/>
              <a:defRPr/>
            </a:lvl4pPr>
            <a:lvl5pPr indent="-320039" lvl="4" marL="2286000" algn="l">
              <a:lnSpc>
                <a:spcPct val="100000"/>
              </a:lnSpc>
              <a:spcBef>
                <a:spcPts val="50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Text" id="86" name="Google Shape;86;gdaee33dcc0_0_233"/>
          <p:cNvSpPr txBox="1"/>
          <p:nvPr>
            <p:ph idx="2" type="body"/>
          </p:nvPr>
        </p:nvSpPr>
        <p:spPr>
          <a:xfrm>
            <a:off x="3287688" y="2412000"/>
            <a:ext cx="2610000" cy="3764100"/>
          </a:xfrm>
          <a:prstGeom prst="rect">
            <a:avLst/>
          </a:prstGeom>
          <a:noFill/>
          <a:ln>
            <a:noFill/>
          </a:ln>
        </p:spPr>
        <p:txBody>
          <a:bodyPr anchorCtr="0" anchor="t" bIns="0" lIns="0" spcFirstLastPara="1" rIns="0" wrap="square" tIns="0">
            <a:noAutofit/>
          </a:bodyPr>
          <a:lstStyle>
            <a:lvl1pPr indent="-320040" lvl="0" marL="457200" algn="l">
              <a:lnSpc>
                <a:spcPct val="100000"/>
              </a:lnSpc>
              <a:spcBef>
                <a:spcPts val="1000"/>
              </a:spcBef>
              <a:spcAft>
                <a:spcPts val="0"/>
              </a:spcAft>
              <a:buClr>
                <a:schemeClr val="dk1"/>
              </a:buClr>
              <a:buSzPts val="1440"/>
              <a:buChar char="•"/>
              <a:defRPr sz="1800"/>
            </a:lvl1pPr>
            <a:lvl2pPr indent="-228600" lvl="1" marL="914400" algn="l">
              <a:lnSpc>
                <a:spcPct val="100000"/>
              </a:lnSpc>
              <a:spcBef>
                <a:spcPts val="0"/>
              </a:spcBef>
              <a:spcAft>
                <a:spcPts val="0"/>
              </a:spcAft>
              <a:buClr>
                <a:schemeClr val="dk1"/>
              </a:buClr>
              <a:buSzPts val="1920"/>
              <a:buFont typeface="Arial"/>
              <a:buNone/>
              <a:defRPr/>
            </a:lvl2pPr>
            <a:lvl3pPr indent="-320039" lvl="2" marL="1371600" algn="l">
              <a:lnSpc>
                <a:spcPct val="100000"/>
              </a:lnSpc>
              <a:spcBef>
                <a:spcPts val="500"/>
              </a:spcBef>
              <a:spcAft>
                <a:spcPts val="0"/>
              </a:spcAft>
              <a:buClr>
                <a:schemeClr val="dk1"/>
              </a:buClr>
              <a:buSzPts val="1440"/>
              <a:buChar char="•"/>
              <a:defRPr/>
            </a:lvl3pPr>
            <a:lvl4pPr indent="-228600" lvl="3" marL="1828800" algn="l">
              <a:lnSpc>
                <a:spcPct val="100000"/>
              </a:lnSpc>
              <a:spcBef>
                <a:spcPts val="500"/>
              </a:spcBef>
              <a:spcAft>
                <a:spcPts val="0"/>
              </a:spcAft>
              <a:buClr>
                <a:schemeClr val="dk1"/>
              </a:buClr>
              <a:buSzPts val="1440"/>
              <a:buNone/>
              <a:defRPr/>
            </a:lvl4pPr>
            <a:lvl5pPr indent="-320039" lvl="4" marL="2286000" algn="l">
              <a:lnSpc>
                <a:spcPct val="100000"/>
              </a:lnSpc>
              <a:spcBef>
                <a:spcPts val="50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Text" id="87" name="Google Shape;87;gdaee33dcc0_0_233"/>
          <p:cNvSpPr txBox="1"/>
          <p:nvPr>
            <p:ph idx="3" type="body"/>
          </p:nvPr>
        </p:nvSpPr>
        <p:spPr>
          <a:xfrm>
            <a:off x="6168008" y="2412000"/>
            <a:ext cx="2610000" cy="3764100"/>
          </a:xfrm>
          <a:prstGeom prst="rect">
            <a:avLst/>
          </a:prstGeom>
          <a:noFill/>
          <a:ln>
            <a:noFill/>
          </a:ln>
        </p:spPr>
        <p:txBody>
          <a:bodyPr anchorCtr="0" anchor="t" bIns="0" lIns="0" spcFirstLastPara="1" rIns="0" wrap="square" tIns="0">
            <a:noAutofit/>
          </a:bodyPr>
          <a:lstStyle>
            <a:lvl1pPr indent="-320040" lvl="0" marL="457200" algn="l">
              <a:lnSpc>
                <a:spcPct val="100000"/>
              </a:lnSpc>
              <a:spcBef>
                <a:spcPts val="1000"/>
              </a:spcBef>
              <a:spcAft>
                <a:spcPts val="0"/>
              </a:spcAft>
              <a:buClr>
                <a:schemeClr val="dk1"/>
              </a:buClr>
              <a:buSzPts val="1440"/>
              <a:buChar char="•"/>
              <a:defRPr sz="1800"/>
            </a:lvl1pPr>
            <a:lvl2pPr indent="-228600" lvl="1" marL="914400" algn="l">
              <a:lnSpc>
                <a:spcPct val="100000"/>
              </a:lnSpc>
              <a:spcBef>
                <a:spcPts val="0"/>
              </a:spcBef>
              <a:spcAft>
                <a:spcPts val="0"/>
              </a:spcAft>
              <a:buClr>
                <a:schemeClr val="dk1"/>
              </a:buClr>
              <a:buSzPts val="1920"/>
              <a:buFont typeface="Arial"/>
              <a:buNone/>
              <a:defRPr/>
            </a:lvl2pPr>
            <a:lvl3pPr indent="-320039" lvl="2" marL="1371600" algn="l">
              <a:lnSpc>
                <a:spcPct val="100000"/>
              </a:lnSpc>
              <a:spcBef>
                <a:spcPts val="500"/>
              </a:spcBef>
              <a:spcAft>
                <a:spcPts val="0"/>
              </a:spcAft>
              <a:buClr>
                <a:schemeClr val="dk1"/>
              </a:buClr>
              <a:buSzPts val="1440"/>
              <a:buChar char="•"/>
              <a:defRPr/>
            </a:lvl3pPr>
            <a:lvl4pPr indent="-228600" lvl="3" marL="1828800" algn="l">
              <a:lnSpc>
                <a:spcPct val="100000"/>
              </a:lnSpc>
              <a:spcBef>
                <a:spcPts val="500"/>
              </a:spcBef>
              <a:spcAft>
                <a:spcPts val="0"/>
              </a:spcAft>
              <a:buClr>
                <a:schemeClr val="dk1"/>
              </a:buClr>
              <a:buSzPts val="1440"/>
              <a:buNone/>
              <a:defRPr/>
            </a:lvl4pPr>
            <a:lvl5pPr indent="-320039" lvl="4" marL="2286000" algn="l">
              <a:lnSpc>
                <a:spcPct val="100000"/>
              </a:lnSpc>
              <a:spcBef>
                <a:spcPts val="50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Text" id="88" name="Google Shape;88;gdaee33dcc0_0_233"/>
          <p:cNvSpPr txBox="1"/>
          <p:nvPr>
            <p:ph idx="4" type="body"/>
          </p:nvPr>
        </p:nvSpPr>
        <p:spPr>
          <a:xfrm>
            <a:off x="9048328" y="2412000"/>
            <a:ext cx="2610000" cy="3764100"/>
          </a:xfrm>
          <a:prstGeom prst="rect">
            <a:avLst/>
          </a:prstGeom>
          <a:noFill/>
          <a:ln>
            <a:noFill/>
          </a:ln>
        </p:spPr>
        <p:txBody>
          <a:bodyPr anchorCtr="0" anchor="t" bIns="0" lIns="0" spcFirstLastPara="1" rIns="0" wrap="square" tIns="0">
            <a:noAutofit/>
          </a:bodyPr>
          <a:lstStyle>
            <a:lvl1pPr indent="-320040" lvl="0" marL="457200" algn="l">
              <a:lnSpc>
                <a:spcPct val="100000"/>
              </a:lnSpc>
              <a:spcBef>
                <a:spcPts val="1000"/>
              </a:spcBef>
              <a:spcAft>
                <a:spcPts val="0"/>
              </a:spcAft>
              <a:buClr>
                <a:schemeClr val="dk1"/>
              </a:buClr>
              <a:buSzPts val="1440"/>
              <a:buChar char="•"/>
              <a:defRPr sz="1800"/>
            </a:lvl1pPr>
            <a:lvl2pPr indent="-228600" lvl="1" marL="914400" algn="l">
              <a:lnSpc>
                <a:spcPct val="100000"/>
              </a:lnSpc>
              <a:spcBef>
                <a:spcPts val="0"/>
              </a:spcBef>
              <a:spcAft>
                <a:spcPts val="0"/>
              </a:spcAft>
              <a:buClr>
                <a:schemeClr val="dk1"/>
              </a:buClr>
              <a:buSzPts val="1920"/>
              <a:buFont typeface="Arial"/>
              <a:buNone/>
              <a:defRPr/>
            </a:lvl2pPr>
            <a:lvl3pPr indent="-320039" lvl="2" marL="1371600" algn="l">
              <a:lnSpc>
                <a:spcPct val="100000"/>
              </a:lnSpc>
              <a:spcBef>
                <a:spcPts val="500"/>
              </a:spcBef>
              <a:spcAft>
                <a:spcPts val="0"/>
              </a:spcAft>
              <a:buClr>
                <a:schemeClr val="dk1"/>
              </a:buClr>
              <a:buSzPts val="1440"/>
              <a:buChar char="•"/>
              <a:defRPr/>
            </a:lvl3pPr>
            <a:lvl4pPr indent="-228600" lvl="3" marL="1828800" algn="l">
              <a:lnSpc>
                <a:spcPct val="100000"/>
              </a:lnSpc>
              <a:spcBef>
                <a:spcPts val="500"/>
              </a:spcBef>
              <a:spcAft>
                <a:spcPts val="0"/>
              </a:spcAft>
              <a:buClr>
                <a:schemeClr val="dk1"/>
              </a:buClr>
              <a:buSzPts val="1440"/>
              <a:buNone/>
              <a:defRPr/>
            </a:lvl4pPr>
            <a:lvl5pPr indent="-320039" lvl="4" marL="2286000" algn="l">
              <a:lnSpc>
                <a:spcPct val="100000"/>
              </a:lnSpc>
              <a:spcBef>
                <a:spcPts val="50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gdaee33dcc0_0_233"/>
          <p:cNvSpPr txBox="1"/>
          <p:nvPr>
            <p:ph idx="10" type="dt"/>
          </p:nvPr>
        </p:nvSpPr>
        <p:spPr>
          <a:xfrm>
            <a:off x="362211" y="6480000"/>
            <a:ext cx="2743200" cy="3600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gdaee33dcc0_0_233"/>
          <p:cNvSpPr txBox="1"/>
          <p:nvPr>
            <p:ph idx="11" type="ftr"/>
          </p:nvPr>
        </p:nvSpPr>
        <p:spPr>
          <a:xfrm>
            <a:off x="4320000" y="6480000"/>
            <a:ext cx="6480000" cy="3600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gdaee33dcc0_0_233"/>
          <p:cNvSpPr txBox="1"/>
          <p:nvPr>
            <p:ph idx="12" type="sldNum"/>
          </p:nvPr>
        </p:nvSpPr>
        <p:spPr>
          <a:xfrm>
            <a:off x="11123111" y="6480000"/>
            <a:ext cx="769200" cy="270000"/>
          </a:xfrm>
          <a:prstGeom prst="rect">
            <a:avLst/>
          </a:prstGeom>
          <a:noFill/>
          <a:ln>
            <a:noFill/>
          </a:ln>
        </p:spPr>
        <p:txBody>
          <a:bodyPr anchorCtr="0" anchor="t" bIns="0" lIns="0" spcFirstLastPara="1" rIns="0" wrap="square" tIns="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CL 4 column colour panels">
  <p:cSld name="UCL 4 column colour panels">
    <p:spTree>
      <p:nvGrpSpPr>
        <p:cNvPr id="92" name="Shape 92"/>
        <p:cNvGrpSpPr/>
        <p:nvPr/>
      </p:nvGrpSpPr>
      <p:grpSpPr>
        <a:xfrm>
          <a:off x="0" y="0"/>
          <a:ext cx="0" cy="0"/>
          <a:chOff x="0" y="0"/>
          <a:chExt cx="0" cy="0"/>
        </a:xfrm>
      </p:grpSpPr>
      <p:sp>
        <p:nvSpPr>
          <p:cNvPr descr="Headline" id="93" name="Google Shape;93;gdaee33dcc0_0_242"/>
          <p:cNvSpPr txBox="1"/>
          <p:nvPr>
            <p:ph idx="1" type="body"/>
          </p:nvPr>
        </p:nvSpPr>
        <p:spPr>
          <a:xfrm>
            <a:off x="360000" y="900000"/>
            <a:ext cx="2610000" cy="5220000"/>
          </a:xfrm>
          <a:prstGeom prst="rect">
            <a:avLst/>
          </a:prstGeom>
          <a:solidFill>
            <a:schemeClr val="lt2"/>
          </a:solidFill>
          <a:ln>
            <a:noFill/>
          </a:ln>
        </p:spPr>
        <p:txBody>
          <a:bodyPr anchorCtr="0" anchor="t" bIns="180000" lIns="180000" spcFirstLastPara="1" rIns="180000" wrap="square" tIns="180000">
            <a:noAutofit/>
          </a:bodyPr>
          <a:lstStyle>
            <a:lvl1pPr indent="-228600" lvl="0" marL="457200" algn="l">
              <a:lnSpc>
                <a:spcPct val="100000"/>
              </a:lnSpc>
              <a:spcBef>
                <a:spcPts val="1000"/>
              </a:spcBef>
              <a:spcAft>
                <a:spcPts val="0"/>
              </a:spcAft>
              <a:buClr>
                <a:schemeClr val="dk1"/>
              </a:buClr>
              <a:buSzPts val="2880"/>
              <a:buNone/>
              <a:defRPr/>
            </a:lvl1pPr>
            <a:lvl2pPr indent="-228600" lvl="1" marL="914400" algn="l">
              <a:lnSpc>
                <a:spcPct val="100000"/>
              </a:lnSpc>
              <a:spcBef>
                <a:spcPts val="0"/>
              </a:spcBef>
              <a:spcAft>
                <a:spcPts val="0"/>
              </a:spcAft>
              <a:buClr>
                <a:schemeClr val="dk1"/>
              </a:buClr>
              <a:buSzPts val="1920"/>
              <a:buFont typeface="Arial"/>
              <a:buNone/>
              <a:defRPr/>
            </a:lvl2pPr>
            <a:lvl3pPr indent="-320039" lvl="2" marL="1371600" algn="l">
              <a:lnSpc>
                <a:spcPct val="100000"/>
              </a:lnSpc>
              <a:spcBef>
                <a:spcPts val="500"/>
              </a:spcBef>
              <a:spcAft>
                <a:spcPts val="0"/>
              </a:spcAft>
              <a:buClr>
                <a:schemeClr val="dk1"/>
              </a:buClr>
              <a:buSzPts val="1440"/>
              <a:buChar char="•"/>
              <a:defRPr/>
            </a:lvl3pPr>
            <a:lvl4pPr indent="-228600" lvl="3" marL="1828800" algn="l">
              <a:lnSpc>
                <a:spcPct val="100000"/>
              </a:lnSpc>
              <a:spcBef>
                <a:spcPts val="500"/>
              </a:spcBef>
              <a:spcAft>
                <a:spcPts val="0"/>
              </a:spcAft>
              <a:buClr>
                <a:schemeClr val="dk1"/>
              </a:buClr>
              <a:buSzPts val="1440"/>
              <a:buNone/>
              <a:defRPr/>
            </a:lvl4pPr>
            <a:lvl5pPr indent="-320039" lvl="4" marL="2286000" algn="l">
              <a:lnSpc>
                <a:spcPct val="100000"/>
              </a:lnSpc>
              <a:spcBef>
                <a:spcPts val="50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gdaee33dcc0_0_242"/>
          <p:cNvSpPr txBox="1"/>
          <p:nvPr>
            <p:ph idx="2" type="body"/>
          </p:nvPr>
        </p:nvSpPr>
        <p:spPr>
          <a:xfrm>
            <a:off x="3286800" y="900000"/>
            <a:ext cx="2610000" cy="5220000"/>
          </a:xfrm>
          <a:prstGeom prst="rect">
            <a:avLst/>
          </a:prstGeom>
          <a:solidFill>
            <a:schemeClr val="lt2"/>
          </a:solidFill>
          <a:ln>
            <a:noFill/>
          </a:ln>
        </p:spPr>
        <p:txBody>
          <a:bodyPr anchorCtr="0" anchor="t" bIns="180000" lIns="180000" spcFirstLastPara="1" rIns="180000" wrap="square" tIns="180000">
            <a:noAutofit/>
          </a:bodyPr>
          <a:lstStyle>
            <a:lvl1pPr indent="-228600" lvl="0" marL="457200" algn="l">
              <a:lnSpc>
                <a:spcPct val="100000"/>
              </a:lnSpc>
              <a:spcBef>
                <a:spcPts val="1000"/>
              </a:spcBef>
              <a:spcAft>
                <a:spcPts val="0"/>
              </a:spcAft>
              <a:buClr>
                <a:schemeClr val="dk1"/>
              </a:buClr>
              <a:buSzPts val="2880"/>
              <a:buNone/>
              <a:defRPr/>
            </a:lvl1pPr>
            <a:lvl2pPr indent="-228600" lvl="1" marL="914400" algn="l">
              <a:lnSpc>
                <a:spcPct val="100000"/>
              </a:lnSpc>
              <a:spcBef>
                <a:spcPts val="0"/>
              </a:spcBef>
              <a:spcAft>
                <a:spcPts val="0"/>
              </a:spcAft>
              <a:buClr>
                <a:schemeClr val="dk1"/>
              </a:buClr>
              <a:buSzPts val="1920"/>
              <a:buFont typeface="Arial"/>
              <a:buNone/>
              <a:defRPr/>
            </a:lvl2pPr>
            <a:lvl3pPr indent="-320039" lvl="2" marL="1371600" algn="l">
              <a:lnSpc>
                <a:spcPct val="100000"/>
              </a:lnSpc>
              <a:spcBef>
                <a:spcPts val="500"/>
              </a:spcBef>
              <a:spcAft>
                <a:spcPts val="0"/>
              </a:spcAft>
              <a:buClr>
                <a:schemeClr val="dk1"/>
              </a:buClr>
              <a:buSzPts val="1440"/>
              <a:buChar char="•"/>
              <a:defRPr/>
            </a:lvl3pPr>
            <a:lvl4pPr indent="-228600" lvl="3" marL="1828800" algn="l">
              <a:lnSpc>
                <a:spcPct val="100000"/>
              </a:lnSpc>
              <a:spcBef>
                <a:spcPts val="500"/>
              </a:spcBef>
              <a:spcAft>
                <a:spcPts val="0"/>
              </a:spcAft>
              <a:buClr>
                <a:schemeClr val="dk1"/>
              </a:buClr>
              <a:buSzPts val="1440"/>
              <a:buNone/>
              <a:defRPr/>
            </a:lvl4pPr>
            <a:lvl5pPr indent="-320039" lvl="4" marL="2286000" algn="l">
              <a:lnSpc>
                <a:spcPct val="100000"/>
              </a:lnSpc>
              <a:spcBef>
                <a:spcPts val="50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Image" id="95" name="Google Shape;95;gdaee33dcc0_0_242"/>
          <p:cNvPicPr preferRelativeResize="0"/>
          <p:nvPr/>
        </p:nvPicPr>
        <p:blipFill rotWithShape="1">
          <a:blip r:embed="rId2">
            <a:alphaModFix/>
          </a:blip>
          <a:srcRect b="0" l="0" r="0" t="0"/>
          <a:stretch/>
        </p:blipFill>
        <p:spPr>
          <a:xfrm>
            <a:off x="3905624" y="1290917"/>
            <a:ext cx="1328199" cy="1557617"/>
          </a:xfrm>
          <a:prstGeom prst="rect">
            <a:avLst/>
          </a:prstGeom>
          <a:noFill/>
          <a:ln>
            <a:noFill/>
          </a:ln>
        </p:spPr>
      </p:pic>
      <p:sp>
        <p:nvSpPr>
          <p:cNvPr descr="Text" id="96" name="Google Shape;96;gdaee33dcc0_0_242"/>
          <p:cNvSpPr txBox="1"/>
          <p:nvPr>
            <p:ph idx="3" type="body"/>
          </p:nvPr>
        </p:nvSpPr>
        <p:spPr>
          <a:xfrm>
            <a:off x="3503712" y="3073400"/>
            <a:ext cx="2222400" cy="3022500"/>
          </a:xfrm>
          <a:prstGeom prst="rect">
            <a:avLst/>
          </a:prstGeom>
          <a:noFill/>
          <a:ln>
            <a:noFill/>
          </a:ln>
        </p:spPr>
        <p:txBody>
          <a:bodyPr anchorCtr="0" anchor="t" bIns="0" lIns="0" spcFirstLastPara="1" rIns="0" wrap="square" tIns="0">
            <a:noAutofit/>
          </a:bodyPr>
          <a:lstStyle>
            <a:lvl1pPr indent="-320040" lvl="0" marL="457200" algn="l">
              <a:lnSpc>
                <a:spcPct val="100000"/>
              </a:lnSpc>
              <a:spcBef>
                <a:spcPts val="1000"/>
              </a:spcBef>
              <a:spcAft>
                <a:spcPts val="0"/>
              </a:spcAft>
              <a:buClr>
                <a:schemeClr val="dk1"/>
              </a:buClr>
              <a:buSzPts val="1440"/>
              <a:buChar char="•"/>
              <a:defRPr sz="1800"/>
            </a:lvl1pPr>
            <a:lvl2pPr indent="-320040" lvl="1" marL="914400" algn="l">
              <a:lnSpc>
                <a:spcPct val="100000"/>
              </a:lnSpc>
              <a:spcBef>
                <a:spcPts val="0"/>
              </a:spcBef>
              <a:spcAft>
                <a:spcPts val="0"/>
              </a:spcAft>
              <a:buClr>
                <a:schemeClr val="dk1"/>
              </a:buClr>
              <a:buSzPts val="1440"/>
              <a:buChar char="•"/>
              <a:defRPr sz="1800"/>
            </a:lvl2pPr>
            <a:lvl3pPr indent="-320039" lvl="2" marL="1371600" algn="l">
              <a:lnSpc>
                <a:spcPct val="100000"/>
              </a:lnSpc>
              <a:spcBef>
                <a:spcPts val="500"/>
              </a:spcBef>
              <a:spcAft>
                <a:spcPts val="0"/>
              </a:spcAft>
              <a:buClr>
                <a:schemeClr val="dk1"/>
              </a:buClr>
              <a:buSzPts val="1440"/>
              <a:buChar char="•"/>
              <a:defRPr/>
            </a:lvl3pPr>
            <a:lvl4pPr indent="-228600" lvl="3" marL="1828800" algn="l">
              <a:lnSpc>
                <a:spcPct val="100000"/>
              </a:lnSpc>
              <a:spcBef>
                <a:spcPts val="500"/>
              </a:spcBef>
              <a:spcAft>
                <a:spcPts val="0"/>
              </a:spcAft>
              <a:buClr>
                <a:schemeClr val="dk1"/>
              </a:buClr>
              <a:buSzPts val="1440"/>
              <a:buNone/>
              <a:defRPr/>
            </a:lvl4pPr>
            <a:lvl5pPr indent="-320039" lvl="4" marL="2286000" algn="l">
              <a:lnSpc>
                <a:spcPct val="100000"/>
              </a:lnSpc>
              <a:spcBef>
                <a:spcPts val="50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gdaee33dcc0_0_242"/>
          <p:cNvSpPr txBox="1"/>
          <p:nvPr>
            <p:ph idx="4" type="body"/>
          </p:nvPr>
        </p:nvSpPr>
        <p:spPr>
          <a:xfrm>
            <a:off x="6238800" y="900000"/>
            <a:ext cx="2610000" cy="5220000"/>
          </a:xfrm>
          <a:prstGeom prst="rect">
            <a:avLst/>
          </a:prstGeom>
          <a:solidFill>
            <a:schemeClr val="lt2"/>
          </a:solidFill>
          <a:ln>
            <a:noFill/>
          </a:ln>
        </p:spPr>
        <p:txBody>
          <a:bodyPr anchorCtr="0" anchor="t" bIns="180000" lIns="180000" spcFirstLastPara="1" rIns="180000" wrap="square" tIns="180000">
            <a:noAutofit/>
          </a:bodyPr>
          <a:lstStyle>
            <a:lvl1pPr indent="-228600" lvl="0" marL="457200" algn="l">
              <a:lnSpc>
                <a:spcPct val="100000"/>
              </a:lnSpc>
              <a:spcBef>
                <a:spcPts val="1000"/>
              </a:spcBef>
              <a:spcAft>
                <a:spcPts val="0"/>
              </a:spcAft>
              <a:buClr>
                <a:schemeClr val="dk1"/>
              </a:buClr>
              <a:buSzPts val="2880"/>
              <a:buNone/>
              <a:defRPr/>
            </a:lvl1pPr>
            <a:lvl2pPr indent="-228600" lvl="1" marL="914400" algn="l">
              <a:lnSpc>
                <a:spcPct val="100000"/>
              </a:lnSpc>
              <a:spcBef>
                <a:spcPts val="0"/>
              </a:spcBef>
              <a:spcAft>
                <a:spcPts val="0"/>
              </a:spcAft>
              <a:buClr>
                <a:schemeClr val="dk1"/>
              </a:buClr>
              <a:buSzPts val="1920"/>
              <a:buFont typeface="Arial"/>
              <a:buNone/>
              <a:defRPr/>
            </a:lvl2pPr>
            <a:lvl3pPr indent="-320039" lvl="2" marL="1371600" algn="l">
              <a:lnSpc>
                <a:spcPct val="100000"/>
              </a:lnSpc>
              <a:spcBef>
                <a:spcPts val="500"/>
              </a:spcBef>
              <a:spcAft>
                <a:spcPts val="0"/>
              </a:spcAft>
              <a:buClr>
                <a:schemeClr val="dk1"/>
              </a:buClr>
              <a:buSzPts val="1440"/>
              <a:buChar char="•"/>
              <a:defRPr/>
            </a:lvl3pPr>
            <a:lvl4pPr indent="-228600" lvl="3" marL="1828800" algn="l">
              <a:lnSpc>
                <a:spcPct val="100000"/>
              </a:lnSpc>
              <a:spcBef>
                <a:spcPts val="500"/>
              </a:spcBef>
              <a:spcAft>
                <a:spcPts val="0"/>
              </a:spcAft>
              <a:buClr>
                <a:schemeClr val="dk1"/>
              </a:buClr>
              <a:buSzPts val="1440"/>
              <a:buNone/>
              <a:defRPr/>
            </a:lvl4pPr>
            <a:lvl5pPr indent="-320039" lvl="4" marL="2286000" algn="l">
              <a:lnSpc>
                <a:spcPct val="100000"/>
              </a:lnSpc>
              <a:spcBef>
                <a:spcPts val="50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Image" id="98" name="Google Shape;98;gdaee33dcc0_0_242"/>
          <p:cNvPicPr preferRelativeResize="0"/>
          <p:nvPr/>
        </p:nvPicPr>
        <p:blipFill rotWithShape="1">
          <a:blip r:embed="rId2">
            <a:alphaModFix/>
          </a:blip>
          <a:srcRect b="0" l="0" r="0" t="0"/>
          <a:stretch/>
        </p:blipFill>
        <p:spPr>
          <a:xfrm>
            <a:off x="6960096" y="1292400"/>
            <a:ext cx="1328199" cy="1557617"/>
          </a:xfrm>
          <a:prstGeom prst="rect">
            <a:avLst/>
          </a:prstGeom>
          <a:noFill/>
          <a:ln>
            <a:noFill/>
          </a:ln>
        </p:spPr>
      </p:pic>
      <p:sp>
        <p:nvSpPr>
          <p:cNvPr descr="Text" id="99" name="Google Shape;99;gdaee33dcc0_0_242"/>
          <p:cNvSpPr txBox="1"/>
          <p:nvPr>
            <p:ph idx="5" type="body"/>
          </p:nvPr>
        </p:nvSpPr>
        <p:spPr>
          <a:xfrm>
            <a:off x="6456040" y="3073400"/>
            <a:ext cx="2222400" cy="3022500"/>
          </a:xfrm>
          <a:prstGeom prst="rect">
            <a:avLst/>
          </a:prstGeom>
          <a:noFill/>
          <a:ln>
            <a:noFill/>
          </a:ln>
        </p:spPr>
        <p:txBody>
          <a:bodyPr anchorCtr="0" anchor="t" bIns="0" lIns="0" spcFirstLastPara="1" rIns="0" wrap="square" tIns="0">
            <a:noAutofit/>
          </a:bodyPr>
          <a:lstStyle>
            <a:lvl1pPr indent="-320040" lvl="0" marL="457200" algn="l">
              <a:lnSpc>
                <a:spcPct val="100000"/>
              </a:lnSpc>
              <a:spcBef>
                <a:spcPts val="1000"/>
              </a:spcBef>
              <a:spcAft>
                <a:spcPts val="0"/>
              </a:spcAft>
              <a:buClr>
                <a:schemeClr val="dk1"/>
              </a:buClr>
              <a:buSzPts val="1440"/>
              <a:buChar char="•"/>
              <a:defRPr sz="1800"/>
            </a:lvl1pPr>
            <a:lvl2pPr indent="-320040" lvl="1" marL="914400" algn="l">
              <a:lnSpc>
                <a:spcPct val="100000"/>
              </a:lnSpc>
              <a:spcBef>
                <a:spcPts val="0"/>
              </a:spcBef>
              <a:spcAft>
                <a:spcPts val="0"/>
              </a:spcAft>
              <a:buClr>
                <a:schemeClr val="dk1"/>
              </a:buClr>
              <a:buSzPts val="1440"/>
              <a:buChar char="•"/>
              <a:defRPr sz="1800"/>
            </a:lvl2pPr>
            <a:lvl3pPr indent="-320039" lvl="2" marL="1371600" algn="l">
              <a:lnSpc>
                <a:spcPct val="100000"/>
              </a:lnSpc>
              <a:spcBef>
                <a:spcPts val="500"/>
              </a:spcBef>
              <a:spcAft>
                <a:spcPts val="0"/>
              </a:spcAft>
              <a:buClr>
                <a:schemeClr val="dk1"/>
              </a:buClr>
              <a:buSzPts val="1440"/>
              <a:buChar char="•"/>
              <a:defRPr/>
            </a:lvl3pPr>
            <a:lvl4pPr indent="-228600" lvl="3" marL="1828800" algn="l">
              <a:lnSpc>
                <a:spcPct val="100000"/>
              </a:lnSpc>
              <a:spcBef>
                <a:spcPts val="500"/>
              </a:spcBef>
              <a:spcAft>
                <a:spcPts val="0"/>
              </a:spcAft>
              <a:buClr>
                <a:schemeClr val="dk1"/>
              </a:buClr>
              <a:buSzPts val="1440"/>
              <a:buNone/>
              <a:defRPr/>
            </a:lvl4pPr>
            <a:lvl5pPr indent="-320039" lvl="4" marL="2286000" algn="l">
              <a:lnSpc>
                <a:spcPct val="100000"/>
              </a:lnSpc>
              <a:spcBef>
                <a:spcPts val="50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gdaee33dcc0_0_242"/>
          <p:cNvSpPr txBox="1"/>
          <p:nvPr>
            <p:ph idx="6" type="body"/>
          </p:nvPr>
        </p:nvSpPr>
        <p:spPr>
          <a:xfrm>
            <a:off x="9190800" y="900000"/>
            <a:ext cx="2610000" cy="5220000"/>
          </a:xfrm>
          <a:prstGeom prst="rect">
            <a:avLst/>
          </a:prstGeom>
          <a:solidFill>
            <a:schemeClr val="lt2"/>
          </a:solidFill>
          <a:ln>
            <a:noFill/>
          </a:ln>
        </p:spPr>
        <p:txBody>
          <a:bodyPr anchorCtr="0" anchor="t" bIns="180000" lIns="180000" spcFirstLastPara="1" rIns="180000" wrap="square" tIns="180000">
            <a:noAutofit/>
          </a:bodyPr>
          <a:lstStyle>
            <a:lvl1pPr indent="-228600" lvl="0" marL="457200" algn="l">
              <a:lnSpc>
                <a:spcPct val="100000"/>
              </a:lnSpc>
              <a:spcBef>
                <a:spcPts val="1000"/>
              </a:spcBef>
              <a:spcAft>
                <a:spcPts val="0"/>
              </a:spcAft>
              <a:buClr>
                <a:schemeClr val="dk1"/>
              </a:buClr>
              <a:buSzPts val="2880"/>
              <a:buNone/>
              <a:defRPr/>
            </a:lvl1pPr>
            <a:lvl2pPr indent="-228600" lvl="1" marL="914400" algn="l">
              <a:lnSpc>
                <a:spcPct val="100000"/>
              </a:lnSpc>
              <a:spcBef>
                <a:spcPts val="0"/>
              </a:spcBef>
              <a:spcAft>
                <a:spcPts val="0"/>
              </a:spcAft>
              <a:buClr>
                <a:schemeClr val="dk1"/>
              </a:buClr>
              <a:buSzPts val="1920"/>
              <a:buFont typeface="Arial"/>
              <a:buNone/>
              <a:defRPr/>
            </a:lvl2pPr>
            <a:lvl3pPr indent="-320039" lvl="2" marL="1371600" algn="l">
              <a:lnSpc>
                <a:spcPct val="100000"/>
              </a:lnSpc>
              <a:spcBef>
                <a:spcPts val="500"/>
              </a:spcBef>
              <a:spcAft>
                <a:spcPts val="0"/>
              </a:spcAft>
              <a:buClr>
                <a:schemeClr val="dk1"/>
              </a:buClr>
              <a:buSzPts val="1440"/>
              <a:buChar char="•"/>
              <a:defRPr/>
            </a:lvl3pPr>
            <a:lvl4pPr indent="-228600" lvl="3" marL="1828800" algn="l">
              <a:lnSpc>
                <a:spcPct val="100000"/>
              </a:lnSpc>
              <a:spcBef>
                <a:spcPts val="500"/>
              </a:spcBef>
              <a:spcAft>
                <a:spcPts val="0"/>
              </a:spcAft>
              <a:buClr>
                <a:schemeClr val="dk1"/>
              </a:buClr>
              <a:buSzPts val="1440"/>
              <a:buNone/>
              <a:defRPr/>
            </a:lvl4pPr>
            <a:lvl5pPr indent="-320039" lvl="4" marL="2286000" algn="l">
              <a:lnSpc>
                <a:spcPct val="100000"/>
              </a:lnSpc>
              <a:spcBef>
                <a:spcPts val="50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Image" id="101" name="Google Shape;101;gdaee33dcc0_0_242"/>
          <p:cNvPicPr preferRelativeResize="0"/>
          <p:nvPr/>
        </p:nvPicPr>
        <p:blipFill rotWithShape="1">
          <a:blip r:embed="rId2">
            <a:alphaModFix/>
          </a:blip>
          <a:srcRect b="0" l="0" r="0" t="0"/>
          <a:stretch/>
        </p:blipFill>
        <p:spPr>
          <a:xfrm>
            <a:off x="9840416" y="1290917"/>
            <a:ext cx="1328199" cy="1557617"/>
          </a:xfrm>
          <a:prstGeom prst="rect">
            <a:avLst/>
          </a:prstGeom>
          <a:noFill/>
          <a:ln>
            <a:noFill/>
          </a:ln>
        </p:spPr>
      </p:pic>
      <p:sp>
        <p:nvSpPr>
          <p:cNvPr descr="Text" id="102" name="Google Shape;102;gdaee33dcc0_0_242"/>
          <p:cNvSpPr txBox="1"/>
          <p:nvPr>
            <p:ph idx="7" type="body"/>
          </p:nvPr>
        </p:nvSpPr>
        <p:spPr>
          <a:xfrm>
            <a:off x="9408368" y="3068960"/>
            <a:ext cx="2222400" cy="3022500"/>
          </a:xfrm>
          <a:prstGeom prst="rect">
            <a:avLst/>
          </a:prstGeom>
          <a:noFill/>
          <a:ln>
            <a:noFill/>
          </a:ln>
        </p:spPr>
        <p:txBody>
          <a:bodyPr anchorCtr="0" anchor="t" bIns="0" lIns="0" spcFirstLastPara="1" rIns="0" wrap="square" tIns="0">
            <a:noAutofit/>
          </a:bodyPr>
          <a:lstStyle>
            <a:lvl1pPr indent="-320040" lvl="0" marL="457200" algn="l">
              <a:lnSpc>
                <a:spcPct val="100000"/>
              </a:lnSpc>
              <a:spcBef>
                <a:spcPts val="1000"/>
              </a:spcBef>
              <a:spcAft>
                <a:spcPts val="0"/>
              </a:spcAft>
              <a:buClr>
                <a:schemeClr val="dk1"/>
              </a:buClr>
              <a:buSzPts val="1440"/>
              <a:buChar char="•"/>
              <a:defRPr sz="1800"/>
            </a:lvl1pPr>
            <a:lvl2pPr indent="-320040" lvl="1" marL="914400" algn="l">
              <a:lnSpc>
                <a:spcPct val="100000"/>
              </a:lnSpc>
              <a:spcBef>
                <a:spcPts val="0"/>
              </a:spcBef>
              <a:spcAft>
                <a:spcPts val="0"/>
              </a:spcAft>
              <a:buClr>
                <a:schemeClr val="dk1"/>
              </a:buClr>
              <a:buSzPts val="1440"/>
              <a:buChar char="•"/>
              <a:defRPr sz="1800"/>
            </a:lvl2pPr>
            <a:lvl3pPr indent="-320039" lvl="2" marL="1371600" algn="l">
              <a:lnSpc>
                <a:spcPct val="100000"/>
              </a:lnSpc>
              <a:spcBef>
                <a:spcPts val="500"/>
              </a:spcBef>
              <a:spcAft>
                <a:spcPts val="0"/>
              </a:spcAft>
              <a:buClr>
                <a:schemeClr val="dk1"/>
              </a:buClr>
              <a:buSzPts val="1440"/>
              <a:buChar char="•"/>
              <a:defRPr/>
            </a:lvl3pPr>
            <a:lvl4pPr indent="-228600" lvl="3" marL="1828800" algn="l">
              <a:lnSpc>
                <a:spcPct val="100000"/>
              </a:lnSpc>
              <a:spcBef>
                <a:spcPts val="500"/>
              </a:spcBef>
              <a:spcAft>
                <a:spcPts val="0"/>
              </a:spcAft>
              <a:buClr>
                <a:schemeClr val="dk1"/>
              </a:buClr>
              <a:buSzPts val="1440"/>
              <a:buNone/>
              <a:defRPr/>
            </a:lvl4pPr>
            <a:lvl5pPr indent="-320039" lvl="4" marL="2286000" algn="l">
              <a:lnSpc>
                <a:spcPct val="100000"/>
              </a:lnSpc>
              <a:spcBef>
                <a:spcPts val="50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gdaee33dcc0_0_242"/>
          <p:cNvSpPr txBox="1"/>
          <p:nvPr>
            <p:ph idx="10" type="dt"/>
          </p:nvPr>
        </p:nvSpPr>
        <p:spPr>
          <a:xfrm>
            <a:off x="362211" y="6480000"/>
            <a:ext cx="2743200" cy="3600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gdaee33dcc0_0_242"/>
          <p:cNvSpPr txBox="1"/>
          <p:nvPr>
            <p:ph idx="11" type="ftr"/>
          </p:nvPr>
        </p:nvSpPr>
        <p:spPr>
          <a:xfrm>
            <a:off x="4320000" y="6480000"/>
            <a:ext cx="6480000" cy="3600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gdaee33dcc0_0_242"/>
          <p:cNvSpPr txBox="1"/>
          <p:nvPr>
            <p:ph idx="12" type="sldNum"/>
          </p:nvPr>
        </p:nvSpPr>
        <p:spPr>
          <a:xfrm>
            <a:off x="11123111" y="6480000"/>
            <a:ext cx="769200" cy="270000"/>
          </a:xfrm>
          <a:prstGeom prst="rect">
            <a:avLst/>
          </a:prstGeom>
          <a:noFill/>
          <a:ln>
            <a:noFill/>
          </a:ln>
        </p:spPr>
        <p:txBody>
          <a:bodyPr anchorCtr="0" anchor="t" bIns="0" lIns="0" spcFirstLastPara="1" rIns="0" wrap="square" tIns="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CL two column Image">
  <p:cSld name="UCL two column Image">
    <p:spTree>
      <p:nvGrpSpPr>
        <p:cNvPr id="106" name="Shape 106"/>
        <p:cNvGrpSpPr/>
        <p:nvPr/>
      </p:nvGrpSpPr>
      <p:grpSpPr>
        <a:xfrm>
          <a:off x="0" y="0"/>
          <a:ext cx="0" cy="0"/>
          <a:chOff x="0" y="0"/>
          <a:chExt cx="0" cy="0"/>
        </a:xfrm>
      </p:grpSpPr>
      <p:sp>
        <p:nvSpPr>
          <p:cNvPr descr="Headline" id="107" name="Google Shape;107;gdaee33dcc0_0_256"/>
          <p:cNvSpPr txBox="1"/>
          <p:nvPr>
            <p:ph type="title"/>
          </p:nvPr>
        </p:nvSpPr>
        <p:spPr>
          <a:xfrm>
            <a:off x="360000" y="899999"/>
            <a:ext cx="5400000" cy="23259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b="0" sz="36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descr="Text" id="108" name="Google Shape;108;gdaee33dcc0_0_256"/>
          <p:cNvSpPr txBox="1"/>
          <p:nvPr>
            <p:ph idx="1" type="body"/>
          </p:nvPr>
        </p:nvSpPr>
        <p:spPr>
          <a:xfrm>
            <a:off x="360000" y="3618500"/>
            <a:ext cx="5399100" cy="2617200"/>
          </a:xfrm>
          <a:prstGeom prst="rect">
            <a:avLst/>
          </a:prstGeom>
          <a:noFill/>
          <a:ln>
            <a:noFill/>
          </a:ln>
        </p:spPr>
        <p:txBody>
          <a:bodyPr anchorCtr="0" anchor="t" bIns="0" lIns="0" spcFirstLastPara="1" rIns="0" wrap="square" tIns="0">
            <a:noAutofit/>
          </a:bodyPr>
          <a:lstStyle>
            <a:lvl1pPr indent="-342900" lvl="0" marL="457200" marR="0" algn="l">
              <a:lnSpc>
                <a:spcPct val="90000"/>
              </a:lnSpc>
              <a:spcBef>
                <a:spcPts val="1000"/>
              </a:spcBef>
              <a:spcAft>
                <a:spcPts val="0"/>
              </a:spcAft>
              <a:buClr>
                <a:schemeClr val="dk1"/>
              </a:buClr>
              <a:buSzPts val="1800"/>
              <a:buFont typeface="Arial"/>
              <a:buChar char="•"/>
              <a:defRPr sz="1800"/>
            </a:lvl1pPr>
            <a:lvl2pPr indent="-320040" lvl="1" marL="914400" algn="l">
              <a:lnSpc>
                <a:spcPct val="100000"/>
              </a:lnSpc>
              <a:spcBef>
                <a:spcPts val="0"/>
              </a:spcBef>
              <a:spcAft>
                <a:spcPts val="0"/>
              </a:spcAft>
              <a:buClr>
                <a:schemeClr val="dk1"/>
              </a:buClr>
              <a:buSzPts val="1440"/>
              <a:buChar char="•"/>
              <a:defRPr/>
            </a:lvl2pPr>
            <a:lvl3pPr indent="-320039" lvl="2" marL="1371600" algn="l">
              <a:lnSpc>
                <a:spcPct val="100000"/>
              </a:lnSpc>
              <a:spcBef>
                <a:spcPts val="500"/>
              </a:spcBef>
              <a:spcAft>
                <a:spcPts val="0"/>
              </a:spcAft>
              <a:buClr>
                <a:schemeClr val="dk1"/>
              </a:buClr>
              <a:buSzPts val="1440"/>
              <a:buChar char="•"/>
              <a:defRPr/>
            </a:lvl3pPr>
            <a:lvl4pPr indent="-228600" lvl="3" marL="1828800" algn="l">
              <a:lnSpc>
                <a:spcPct val="100000"/>
              </a:lnSpc>
              <a:spcBef>
                <a:spcPts val="500"/>
              </a:spcBef>
              <a:spcAft>
                <a:spcPts val="0"/>
              </a:spcAft>
              <a:buClr>
                <a:schemeClr val="dk1"/>
              </a:buClr>
              <a:buSzPts val="1440"/>
              <a:buNone/>
              <a:defRPr/>
            </a:lvl4pPr>
            <a:lvl5pPr indent="-320039" lvl="4" marL="2286000" algn="l">
              <a:lnSpc>
                <a:spcPct val="100000"/>
              </a:lnSpc>
              <a:spcBef>
                <a:spcPts val="50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Image" id="109" name="Google Shape;109;gdaee33dcc0_0_256"/>
          <p:cNvSpPr/>
          <p:nvPr>
            <p:ph idx="2" type="pic"/>
          </p:nvPr>
        </p:nvSpPr>
        <p:spPr>
          <a:xfrm>
            <a:off x="5940000" y="900000"/>
            <a:ext cx="5400000" cy="5344800"/>
          </a:xfrm>
          <a:prstGeom prst="rect">
            <a:avLst/>
          </a:prstGeom>
          <a:solidFill>
            <a:srgbClr val="FFFFFF"/>
          </a:solidFill>
          <a:ln>
            <a:noFill/>
          </a:ln>
        </p:spPr>
        <p:txBody>
          <a:bodyPr anchorCtr="0" anchor="b" bIns="0" lIns="0" spcFirstLastPara="1" rIns="0" wrap="square" tIns="0">
            <a:noAutofit/>
          </a:bodyPr>
          <a:lstStyle>
            <a:lvl1pPr lvl="0" marR="0" rtl="0" algn="ctr">
              <a:lnSpc>
                <a:spcPct val="100000"/>
              </a:lnSpc>
              <a:spcBef>
                <a:spcPts val="1000"/>
              </a:spcBef>
              <a:spcAft>
                <a:spcPts val="0"/>
              </a:spcAft>
              <a:buClr>
                <a:schemeClr val="dk1"/>
              </a:buClr>
              <a:buSzPts val="192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920"/>
              <a:buFont typeface="Arial"/>
              <a:buChar char="•"/>
              <a:defRPr b="0" i="0" sz="24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44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0" name="Google Shape;110;gdaee33dcc0_0_256"/>
          <p:cNvSpPr txBox="1"/>
          <p:nvPr>
            <p:ph idx="10" type="dt"/>
          </p:nvPr>
        </p:nvSpPr>
        <p:spPr>
          <a:xfrm>
            <a:off x="362211" y="6480000"/>
            <a:ext cx="2743200" cy="3600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gdaee33dcc0_0_256"/>
          <p:cNvSpPr txBox="1"/>
          <p:nvPr>
            <p:ph idx="11" type="ftr"/>
          </p:nvPr>
        </p:nvSpPr>
        <p:spPr>
          <a:xfrm>
            <a:off x="4320000" y="6480000"/>
            <a:ext cx="6480000" cy="3600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gdaee33dcc0_0_256"/>
          <p:cNvSpPr txBox="1"/>
          <p:nvPr>
            <p:ph idx="12" type="sldNum"/>
          </p:nvPr>
        </p:nvSpPr>
        <p:spPr>
          <a:xfrm>
            <a:off x="11123111" y="6480000"/>
            <a:ext cx="769200" cy="270000"/>
          </a:xfrm>
          <a:prstGeom prst="rect">
            <a:avLst/>
          </a:prstGeom>
          <a:noFill/>
          <a:ln>
            <a:noFill/>
          </a:ln>
        </p:spPr>
        <p:txBody>
          <a:bodyPr anchorCtr="0" anchor="t" bIns="0" lIns="0" spcFirstLastPara="1" rIns="0" wrap="square" tIns="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CL three column image">
  <p:cSld name="UCL three column image">
    <p:spTree>
      <p:nvGrpSpPr>
        <p:cNvPr id="113" name="Shape 113"/>
        <p:cNvGrpSpPr/>
        <p:nvPr/>
      </p:nvGrpSpPr>
      <p:grpSpPr>
        <a:xfrm>
          <a:off x="0" y="0"/>
          <a:ext cx="0" cy="0"/>
          <a:chOff x="0" y="0"/>
          <a:chExt cx="0" cy="0"/>
        </a:xfrm>
      </p:grpSpPr>
      <p:sp>
        <p:nvSpPr>
          <p:cNvPr descr="Image" id="114" name="Google Shape;114;gdaee33dcc0_0_263"/>
          <p:cNvSpPr/>
          <p:nvPr>
            <p:ph idx="2" type="pic"/>
          </p:nvPr>
        </p:nvSpPr>
        <p:spPr>
          <a:xfrm>
            <a:off x="360000" y="900000"/>
            <a:ext cx="3420000" cy="2880000"/>
          </a:xfrm>
          <a:prstGeom prst="rect">
            <a:avLst/>
          </a:prstGeom>
          <a:solidFill>
            <a:srgbClr val="FFFFFF"/>
          </a:solidFill>
          <a:ln>
            <a:noFill/>
          </a:ln>
        </p:spPr>
        <p:txBody>
          <a:bodyPr anchorCtr="0" anchor="b" bIns="0" lIns="0" spcFirstLastPara="1" rIns="0" wrap="square" tIns="0">
            <a:noAutofit/>
          </a:bodyPr>
          <a:lstStyle>
            <a:lvl1pPr lvl="0" marR="0" rtl="0" algn="ctr">
              <a:lnSpc>
                <a:spcPct val="100000"/>
              </a:lnSpc>
              <a:spcBef>
                <a:spcPts val="1000"/>
              </a:spcBef>
              <a:spcAft>
                <a:spcPts val="0"/>
              </a:spcAft>
              <a:buClr>
                <a:schemeClr val="dk1"/>
              </a:buClr>
              <a:buSzPts val="192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920"/>
              <a:buFont typeface="Arial"/>
              <a:buChar char="•"/>
              <a:defRPr b="0" i="0" sz="24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44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descr="Text" id="115" name="Google Shape;115;gdaee33dcc0_0_263"/>
          <p:cNvSpPr txBox="1"/>
          <p:nvPr>
            <p:ph idx="1" type="body"/>
          </p:nvPr>
        </p:nvSpPr>
        <p:spPr>
          <a:xfrm>
            <a:off x="360000" y="4017600"/>
            <a:ext cx="3420000" cy="2304000"/>
          </a:xfrm>
          <a:prstGeom prst="rect">
            <a:avLst/>
          </a:prstGeom>
          <a:noFill/>
          <a:ln>
            <a:noFill/>
          </a:ln>
        </p:spPr>
        <p:txBody>
          <a:bodyPr anchorCtr="0" anchor="t" bIns="0" lIns="0" spcFirstLastPara="1" rIns="0" wrap="square" tIns="0">
            <a:noAutofit/>
          </a:bodyPr>
          <a:lstStyle>
            <a:lvl1pPr indent="-320040" lvl="0" marL="457200" algn="l">
              <a:lnSpc>
                <a:spcPct val="100000"/>
              </a:lnSpc>
              <a:spcBef>
                <a:spcPts val="1000"/>
              </a:spcBef>
              <a:spcAft>
                <a:spcPts val="0"/>
              </a:spcAft>
              <a:buClr>
                <a:schemeClr val="dk1"/>
              </a:buClr>
              <a:buSzPts val="1440"/>
              <a:buChar char="•"/>
              <a:defRPr sz="1800"/>
            </a:lvl1pPr>
            <a:lvl2pPr indent="-320040" lvl="1" marL="914400" algn="l">
              <a:lnSpc>
                <a:spcPct val="100000"/>
              </a:lnSpc>
              <a:spcBef>
                <a:spcPts val="0"/>
              </a:spcBef>
              <a:spcAft>
                <a:spcPts val="0"/>
              </a:spcAft>
              <a:buClr>
                <a:schemeClr val="dk1"/>
              </a:buClr>
              <a:buSzPts val="1440"/>
              <a:buChar char="•"/>
              <a:defRPr/>
            </a:lvl2pPr>
            <a:lvl3pPr indent="-320039" lvl="2" marL="1371600" algn="l">
              <a:lnSpc>
                <a:spcPct val="100000"/>
              </a:lnSpc>
              <a:spcBef>
                <a:spcPts val="500"/>
              </a:spcBef>
              <a:spcAft>
                <a:spcPts val="0"/>
              </a:spcAft>
              <a:buClr>
                <a:schemeClr val="dk1"/>
              </a:buClr>
              <a:buSzPts val="1440"/>
              <a:buChar char="•"/>
              <a:defRPr/>
            </a:lvl3pPr>
            <a:lvl4pPr indent="-228600" lvl="3" marL="1828800" algn="l">
              <a:lnSpc>
                <a:spcPct val="100000"/>
              </a:lnSpc>
              <a:spcBef>
                <a:spcPts val="500"/>
              </a:spcBef>
              <a:spcAft>
                <a:spcPts val="0"/>
              </a:spcAft>
              <a:buClr>
                <a:schemeClr val="dk1"/>
              </a:buClr>
              <a:buSzPts val="1440"/>
              <a:buNone/>
              <a:defRPr/>
            </a:lvl4pPr>
            <a:lvl5pPr indent="-320039" lvl="4" marL="2286000" algn="l">
              <a:lnSpc>
                <a:spcPct val="100000"/>
              </a:lnSpc>
              <a:spcBef>
                <a:spcPts val="50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Image" id="116" name="Google Shape;116;gdaee33dcc0_0_263"/>
          <p:cNvSpPr/>
          <p:nvPr>
            <p:ph idx="3" type="pic"/>
          </p:nvPr>
        </p:nvSpPr>
        <p:spPr>
          <a:xfrm>
            <a:off x="4295800" y="900000"/>
            <a:ext cx="3420000" cy="2880000"/>
          </a:xfrm>
          <a:prstGeom prst="rect">
            <a:avLst/>
          </a:prstGeom>
          <a:solidFill>
            <a:srgbClr val="FFFFFF"/>
          </a:solidFill>
          <a:ln>
            <a:noFill/>
          </a:ln>
        </p:spPr>
        <p:txBody>
          <a:bodyPr anchorCtr="0" anchor="b" bIns="0" lIns="0" spcFirstLastPara="1" rIns="0" wrap="square" tIns="0">
            <a:noAutofit/>
          </a:bodyPr>
          <a:lstStyle>
            <a:lvl1pPr lvl="0" marR="0" rtl="0" algn="ctr">
              <a:lnSpc>
                <a:spcPct val="100000"/>
              </a:lnSpc>
              <a:spcBef>
                <a:spcPts val="1000"/>
              </a:spcBef>
              <a:spcAft>
                <a:spcPts val="0"/>
              </a:spcAft>
              <a:buClr>
                <a:schemeClr val="dk1"/>
              </a:buClr>
              <a:buSzPts val="192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920"/>
              <a:buFont typeface="Arial"/>
              <a:buChar char="•"/>
              <a:defRPr b="0" i="0" sz="24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44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descr="Text" id="117" name="Google Shape;117;gdaee33dcc0_0_263"/>
          <p:cNvSpPr txBox="1"/>
          <p:nvPr>
            <p:ph idx="4" type="body"/>
          </p:nvPr>
        </p:nvSpPr>
        <p:spPr>
          <a:xfrm>
            <a:off x="4320000" y="4017600"/>
            <a:ext cx="3420000" cy="2304000"/>
          </a:xfrm>
          <a:prstGeom prst="rect">
            <a:avLst/>
          </a:prstGeom>
          <a:noFill/>
          <a:ln>
            <a:noFill/>
          </a:ln>
        </p:spPr>
        <p:txBody>
          <a:bodyPr anchorCtr="0" anchor="t" bIns="0" lIns="0" spcFirstLastPara="1" rIns="0" wrap="square" tIns="0">
            <a:noAutofit/>
          </a:bodyPr>
          <a:lstStyle>
            <a:lvl1pPr indent="-320040" lvl="0" marL="457200" algn="l">
              <a:lnSpc>
                <a:spcPct val="100000"/>
              </a:lnSpc>
              <a:spcBef>
                <a:spcPts val="1000"/>
              </a:spcBef>
              <a:spcAft>
                <a:spcPts val="0"/>
              </a:spcAft>
              <a:buClr>
                <a:schemeClr val="dk1"/>
              </a:buClr>
              <a:buSzPts val="1440"/>
              <a:buChar char="•"/>
              <a:defRPr sz="1800"/>
            </a:lvl1pPr>
            <a:lvl2pPr indent="-320040" lvl="1" marL="914400" algn="l">
              <a:lnSpc>
                <a:spcPct val="100000"/>
              </a:lnSpc>
              <a:spcBef>
                <a:spcPts val="0"/>
              </a:spcBef>
              <a:spcAft>
                <a:spcPts val="0"/>
              </a:spcAft>
              <a:buClr>
                <a:schemeClr val="dk1"/>
              </a:buClr>
              <a:buSzPts val="1440"/>
              <a:buChar char="•"/>
              <a:defRPr/>
            </a:lvl2pPr>
            <a:lvl3pPr indent="-320039" lvl="2" marL="1371600" algn="l">
              <a:lnSpc>
                <a:spcPct val="100000"/>
              </a:lnSpc>
              <a:spcBef>
                <a:spcPts val="500"/>
              </a:spcBef>
              <a:spcAft>
                <a:spcPts val="0"/>
              </a:spcAft>
              <a:buClr>
                <a:schemeClr val="dk1"/>
              </a:buClr>
              <a:buSzPts val="1440"/>
              <a:buChar char="•"/>
              <a:defRPr/>
            </a:lvl3pPr>
            <a:lvl4pPr indent="-228600" lvl="3" marL="1828800" algn="l">
              <a:lnSpc>
                <a:spcPct val="100000"/>
              </a:lnSpc>
              <a:spcBef>
                <a:spcPts val="500"/>
              </a:spcBef>
              <a:spcAft>
                <a:spcPts val="0"/>
              </a:spcAft>
              <a:buClr>
                <a:schemeClr val="dk1"/>
              </a:buClr>
              <a:buSzPts val="1440"/>
              <a:buNone/>
              <a:defRPr/>
            </a:lvl4pPr>
            <a:lvl5pPr indent="-320039" lvl="4" marL="2286000" algn="l">
              <a:lnSpc>
                <a:spcPct val="100000"/>
              </a:lnSpc>
              <a:spcBef>
                <a:spcPts val="50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Image" id="118" name="Google Shape;118;gdaee33dcc0_0_263"/>
          <p:cNvSpPr/>
          <p:nvPr>
            <p:ph idx="5" type="pic"/>
          </p:nvPr>
        </p:nvSpPr>
        <p:spPr>
          <a:xfrm>
            <a:off x="8256240" y="900000"/>
            <a:ext cx="3420000" cy="2880000"/>
          </a:xfrm>
          <a:prstGeom prst="rect">
            <a:avLst/>
          </a:prstGeom>
          <a:solidFill>
            <a:srgbClr val="FFFFFF"/>
          </a:solidFill>
          <a:ln>
            <a:noFill/>
          </a:ln>
        </p:spPr>
        <p:txBody>
          <a:bodyPr anchorCtr="0" anchor="b" bIns="0" lIns="0" spcFirstLastPara="1" rIns="0" wrap="square" tIns="0">
            <a:noAutofit/>
          </a:bodyPr>
          <a:lstStyle>
            <a:lvl1pPr lvl="0" marR="0" rtl="0" algn="ctr">
              <a:lnSpc>
                <a:spcPct val="100000"/>
              </a:lnSpc>
              <a:spcBef>
                <a:spcPts val="1000"/>
              </a:spcBef>
              <a:spcAft>
                <a:spcPts val="0"/>
              </a:spcAft>
              <a:buClr>
                <a:schemeClr val="dk1"/>
              </a:buClr>
              <a:buSzPts val="192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920"/>
              <a:buFont typeface="Arial"/>
              <a:buChar char="•"/>
              <a:defRPr b="0" i="0" sz="24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44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descr="Text" id="119" name="Google Shape;119;gdaee33dcc0_0_263"/>
          <p:cNvSpPr txBox="1"/>
          <p:nvPr>
            <p:ph idx="6" type="body"/>
          </p:nvPr>
        </p:nvSpPr>
        <p:spPr>
          <a:xfrm>
            <a:off x="8280218" y="4017600"/>
            <a:ext cx="3420000" cy="2304000"/>
          </a:xfrm>
          <a:prstGeom prst="rect">
            <a:avLst/>
          </a:prstGeom>
          <a:noFill/>
          <a:ln>
            <a:noFill/>
          </a:ln>
        </p:spPr>
        <p:txBody>
          <a:bodyPr anchorCtr="0" anchor="t" bIns="0" lIns="0" spcFirstLastPara="1" rIns="0" wrap="square" tIns="0">
            <a:noAutofit/>
          </a:bodyPr>
          <a:lstStyle>
            <a:lvl1pPr indent="-320040" lvl="0" marL="457200" algn="l">
              <a:lnSpc>
                <a:spcPct val="100000"/>
              </a:lnSpc>
              <a:spcBef>
                <a:spcPts val="1000"/>
              </a:spcBef>
              <a:spcAft>
                <a:spcPts val="0"/>
              </a:spcAft>
              <a:buClr>
                <a:schemeClr val="dk1"/>
              </a:buClr>
              <a:buSzPts val="1440"/>
              <a:buChar char="•"/>
              <a:defRPr sz="1800"/>
            </a:lvl1pPr>
            <a:lvl2pPr indent="-320040" lvl="1" marL="914400" algn="l">
              <a:lnSpc>
                <a:spcPct val="100000"/>
              </a:lnSpc>
              <a:spcBef>
                <a:spcPts val="0"/>
              </a:spcBef>
              <a:spcAft>
                <a:spcPts val="0"/>
              </a:spcAft>
              <a:buClr>
                <a:schemeClr val="dk1"/>
              </a:buClr>
              <a:buSzPts val="1440"/>
              <a:buChar char="•"/>
              <a:defRPr/>
            </a:lvl2pPr>
            <a:lvl3pPr indent="-320039" lvl="2" marL="1371600" algn="l">
              <a:lnSpc>
                <a:spcPct val="100000"/>
              </a:lnSpc>
              <a:spcBef>
                <a:spcPts val="500"/>
              </a:spcBef>
              <a:spcAft>
                <a:spcPts val="0"/>
              </a:spcAft>
              <a:buClr>
                <a:schemeClr val="dk1"/>
              </a:buClr>
              <a:buSzPts val="1440"/>
              <a:buChar char="•"/>
              <a:defRPr/>
            </a:lvl3pPr>
            <a:lvl4pPr indent="-228600" lvl="3" marL="1828800" algn="l">
              <a:lnSpc>
                <a:spcPct val="100000"/>
              </a:lnSpc>
              <a:spcBef>
                <a:spcPts val="500"/>
              </a:spcBef>
              <a:spcAft>
                <a:spcPts val="0"/>
              </a:spcAft>
              <a:buClr>
                <a:schemeClr val="dk1"/>
              </a:buClr>
              <a:buSzPts val="1440"/>
              <a:buNone/>
              <a:defRPr/>
            </a:lvl4pPr>
            <a:lvl5pPr indent="-320039" lvl="4" marL="2286000" algn="l">
              <a:lnSpc>
                <a:spcPct val="100000"/>
              </a:lnSpc>
              <a:spcBef>
                <a:spcPts val="50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gdaee33dcc0_0_263"/>
          <p:cNvSpPr txBox="1"/>
          <p:nvPr>
            <p:ph idx="10" type="dt"/>
          </p:nvPr>
        </p:nvSpPr>
        <p:spPr>
          <a:xfrm>
            <a:off x="362211" y="6480000"/>
            <a:ext cx="2743200" cy="3600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gdaee33dcc0_0_263"/>
          <p:cNvSpPr txBox="1"/>
          <p:nvPr>
            <p:ph idx="11" type="ftr"/>
          </p:nvPr>
        </p:nvSpPr>
        <p:spPr>
          <a:xfrm>
            <a:off x="4320000" y="6480000"/>
            <a:ext cx="6480000" cy="3600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gdaee33dcc0_0_263"/>
          <p:cNvSpPr txBox="1"/>
          <p:nvPr>
            <p:ph idx="12" type="sldNum"/>
          </p:nvPr>
        </p:nvSpPr>
        <p:spPr>
          <a:xfrm>
            <a:off x="11123111" y="6480000"/>
            <a:ext cx="769200" cy="270000"/>
          </a:xfrm>
          <a:prstGeom prst="rect">
            <a:avLst/>
          </a:prstGeom>
          <a:noFill/>
          <a:ln>
            <a:noFill/>
          </a:ln>
        </p:spPr>
        <p:txBody>
          <a:bodyPr anchorCtr="0" anchor="t" bIns="0" lIns="0" spcFirstLastPara="1" rIns="0" wrap="square" tIns="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CL Table">
  <p:cSld name="UCL Table">
    <p:spTree>
      <p:nvGrpSpPr>
        <p:cNvPr id="123" name="Shape 123"/>
        <p:cNvGrpSpPr/>
        <p:nvPr/>
      </p:nvGrpSpPr>
      <p:grpSpPr>
        <a:xfrm>
          <a:off x="0" y="0"/>
          <a:ext cx="0" cy="0"/>
          <a:chOff x="0" y="0"/>
          <a:chExt cx="0" cy="0"/>
        </a:xfrm>
      </p:grpSpPr>
      <p:sp>
        <p:nvSpPr>
          <p:cNvPr descr="Headline" id="124" name="Google Shape;124;gdaee33dcc0_0_273"/>
          <p:cNvSpPr txBox="1"/>
          <p:nvPr>
            <p:ph type="title"/>
          </p:nvPr>
        </p:nvSpPr>
        <p:spPr>
          <a:xfrm>
            <a:off x="360000" y="899999"/>
            <a:ext cx="9000000" cy="1368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25" name="Google Shape;125;gdaee33dcc0_0_273"/>
          <p:cNvSpPr txBox="1"/>
          <p:nvPr>
            <p:ph idx="1" type="body"/>
          </p:nvPr>
        </p:nvSpPr>
        <p:spPr>
          <a:xfrm>
            <a:off x="9366454" y="2414430"/>
            <a:ext cx="2557200" cy="2623800"/>
          </a:xfrm>
          <a:prstGeom prst="rect">
            <a:avLst/>
          </a:prstGeom>
          <a:noFill/>
          <a:ln>
            <a:noFill/>
          </a:ln>
        </p:spPr>
        <p:txBody>
          <a:bodyPr anchorCtr="0" anchor="t" bIns="0" lIns="0" spcFirstLastPara="1" rIns="0" wrap="square" tIns="0">
            <a:noAutofit/>
          </a:bodyPr>
          <a:lstStyle>
            <a:lvl1pPr indent="-320040" lvl="0" marL="457200" algn="l">
              <a:lnSpc>
                <a:spcPct val="100000"/>
              </a:lnSpc>
              <a:spcBef>
                <a:spcPts val="1000"/>
              </a:spcBef>
              <a:spcAft>
                <a:spcPts val="0"/>
              </a:spcAft>
              <a:buClr>
                <a:schemeClr val="dk1"/>
              </a:buClr>
              <a:buSzPts val="1440"/>
              <a:buChar char="•"/>
              <a:defRPr sz="1800"/>
            </a:lvl1pPr>
            <a:lvl2pPr indent="-320040" lvl="1" marL="914400" algn="l">
              <a:lnSpc>
                <a:spcPct val="100000"/>
              </a:lnSpc>
              <a:spcBef>
                <a:spcPts val="0"/>
              </a:spcBef>
              <a:spcAft>
                <a:spcPts val="0"/>
              </a:spcAft>
              <a:buClr>
                <a:schemeClr val="dk1"/>
              </a:buClr>
              <a:buSzPts val="1440"/>
              <a:buChar char="•"/>
              <a:defRPr/>
            </a:lvl2pPr>
            <a:lvl3pPr indent="-320039" lvl="2" marL="1371600" algn="l">
              <a:lnSpc>
                <a:spcPct val="100000"/>
              </a:lnSpc>
              <a:spcBef>
                <a:spcPts val="500"/>
              </a:spcBef>
              <a:spcAft>
                <a:spcPts val="0"/>
              </a:spcAft>
              <a:buClr>
                <a:schemeClr val="dk1"/>
              </a:buClr>
              <a:buSzPts val="1440"/>
              <a:buChar char="•"/>
              <a:defRPr/>
            </a:lvl3pPr>
            <a:lvl4pPr indent="-228600" lvl="3" marL="1828800" algn="l">
              <a:lnSpc>
                <a:spcPct val="100000"/>
              </a:lnSpc>
              <a:spcBef>
                <a:spcPts val="500"/>
              </a:spcBef>
              <a:spcAft>
                <a:spcPts val="0"/>
              </a:spcAft>
              <a:buClr>
                <a:schemeClr val="dk1"/>
              </a:buClr>
              <a:buSzPts val="1440"/>
              <a:buNone/>
              <a:defRPr/>
            </a:lvl4pPr>
            <a:lvl5pPr indent="-320039" lvl="4" marL="2286000" algn="l">
              <a:lnSpc>
                <a:spcPct val="100000"/>
              </a:lnSpc>
              <a:spcBef>
                <a:spcPts val="50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gdaee33dcc0_0_273"/>
          <p:cNvSpPr txBox="1"/>
          <p:nvPr>
            <p:ph idx="10" type="dt"/>
          </p:nvPr>
        </p:nvSpPr>
        <p:spPr>
          <a:xfrm>
            <a:off x="362211" y="6480000"/>
            <a:ext cx="2743200" cy="3600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gdaee33dcc0_0_273"/>
          <p:cNvSpPr txBox="1"/>
          <p:nvPr>
            <p:ph idx="11" type="ftr"/>
          </p:nvPr>
        </p:nvSpPr>
        <p:spPr>
          <a:xfrm>
            <a:off x="4320000" y="6480000"/>
            <a:ext cx="6480000" cy="3600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gdaee33dcc0_0_273"/>
          <p:cNvSpPr txBox="1"/>
          <p:nvPr>
            <p:ph idx="12" type="sldNum"/>
          </p:nvPr>
        </p:nvSpPr>
        <p:spPr>
          <a:xfrm>
            <a:off x="11123111" y="6480000"/>
            <a:ext cx="769200" cy="270000"/>
          </a:xfrm>
          <a:prstGeom prst="rect">
            <a:avLst/>
          </a:prstGeom>
          <a:noFill/>
          <a:ln>
            <a:noFill/>
          </a:ln>
        </p:spPr>
        <p:txBody>
          <a:bodyPr anchorCtr="0" anchor="t" bIns="0" lIns="0" spcFirstLastPara="1" rIns="0" wrap="square" tIns="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CL Table 2">
  <p:cSld name="UCL Table 2">
    <p:spTree>
      <p:nvGrpSpPr>
        <p:cNvPr id="129" name="Shape 129"/>
        <p:cNvGrpSpPr/>
        <p:nvPr/>
      </p:nvGrpSpPr>
      <p:grpSpPr>
        <a:xfrm>
          <a:off x="0" y="0"/>
          <a:ext cx="0" cy="0"/>
          <a:chOff x="0" y="0"/>
          <a:chExt cx="0" cy="0"/>
        </a:xfrm>
      </p:grpSpPr>
      <p:sp>
        <p:nvSpPr>
          <p:cNvPr descr="Headline" id="130" name="Google Shape;130;gdaee33dcc0_0_279"/>
          <p:cNvSpPr txBox="1"/>
          <p:nvPr>
            <p:ph type="title"/>
          </p:nvPr>
        </p:nvSpPr>
        <p:spPr>
          <a:xfrm>
            <a:off x="360000" y="899999"/>
            <a:ext cx="9000000" cy="1368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31" name="Google Shape;131;gdaee33dcc0_0_279"/>
          <p:cNvSpPr txBox="1"/>
          <p:nvPr>
            <p:ph idx="1" type="body"/>
          </p:nvPr>
        </p:nvSpPr>
        <p:spPr>
          <a:xfrm>
            <a:off x="360000" y="3451091"/>
            <a:ext cx="2610000" cy="2894400"/>
          </a:xfrm>
          <a:prstGeom prst="rect">
            <a:avLst/>
          </a:prstGeom>
          <a:noFill/>
          <a:ln>
            <a:noFill/>
          </a:ln>
        </p:spPr>
        <p:txBody>
          <a:bodyPr anchorCtr="0" anchor="t" bIns="0" lIns="0" spcFirstLastPara="1" rIns="0" wrap="square" tIns="0">
            <a:noAutofit/>
          </a:bodyPr>
          <a:lstStyle>
            <a:lvl1pPr indent="-320040" lvl="0" marL="457200" algn="l">
              <a:lnSpc>
                <a:spcPct val="100000"/>
              </a:lnSpc>
              <a:spcBef>
                <a:spcPts val="1000"/>
              </a:spcBef>
              <a:spcAft>
                <a:spcPts val="0"/>
              </a:spcAft>
              <a:buClr>
                <a:schemeClr val="dk1"/>
              </a:buClr>
              <a:buSzPts val="1440"/>
              <a:buChar char="•"/>
              <a:defRPr sz="1800"/>
            </a:lvl1pPr>
            <a:lvl2pPr indent="-228600" lvl="1" marL="914400" algn="l">
              <a:lnSpc>
                <a:spcPct val="100000"/>
              </a:lnSpc>
              <a:spcBef>
                <a:spcPts val="0"/>
              </a:spcBef>
              <a:spcAft>
                <a:spcPts val="0"/>
              </a:spcAft>
              <a:buClr>
                <a:schemeClr val="dk1"/>
              </a:buClr>
              <a:buSzPts val="1920"/>
              <a:buFont typeface="Arial"/>
              <a:buNone/>
              <a:defRPr/>
            </a:lvl2pPr>
            <a:lvl3pPr indent="-320039" lvl="2" marL="1371600" algn="l">
              <a:lnSpc>
                <a:spcPct val="100000"/>
              </a:lnSpc>
              <a:spcBef>
                <a:spcPts val="500"/>
              </a:spcBef>
              <a:spcAft>
                <a:spcPts val="0"/>
              </a:spcAft>
              <a:buClr>
                <a:schemeClr val="dk1"/>
              </a:buClr>
              <a:buSzPts val="1440"/>
              <a:buChar char="•"/>
              <a:defRPr/>
            </a:lvl3pPr>
            <a:lvl4pPr indent="-228600" lvl="3" marL="1828800" algn="l">
              <a:lnSpc>
                <a:spcPct val="100000"/>
              </a:lnSpc>
              <a:spcBef>
                <a:spcPts val="500"/>
              </a:spcBef>
              <a:spcAft>
                <a:spcPts val="0"/>
              </a:spcAft>
              <a:buClr>
                <a:schemeClr val="dk1"/>
              </a:buClr>
              <a:buSzPts val="1440"/>
              <a:buNone/>
              <a:defRPr/>
            </a:lvl4pPr>
            <a:lvl5pPr indent="-320039" lvl="4" marL="2286000" algn="l">
              <a:lnSpc>
                <a:spcPct val="100000"/>
              </a:lnSpc>
              <a:spcBef>
                <a:spcPts val="50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gdaee33dcc0_0_279"/>
          <p:cNvSpPr txBox="1"/>
          <p:nvPr>
            <p:ph idx="10" type="dt"/>
          </p:nvPr>
        </p:nvSpPr>
        <p:spPr>
          <a:xfrm>
            <a:off x="362211" y="6480000"/>
            <a:ext cx="2743200" cy="3600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gdaee33dcc0_0_279"/>
          <p:cNvSpPr txBox="1"/>
          <p:nvPr>
            <p:ph idx="11" type="ftr"/>
          </p:nvPr>
        </p:nvSpPr>
        <p:spPr>
          <a:xfrm>
            <a:off x="4320000" y="6480000"/>
            <a:ext cx="6480000" cy="3600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gdaee33dcc0_0_279"/>
          <p:cNvSpPr txBox="1"/>
          <p:nvPr>
            <p:ph idx="12" type="sldNum"/>
          </p:nvPr>
        </p:nvSpPr>
        <p:spPr>
          <a:xfrm>
            <a:off x="11123111" y="6480000"/>
            <a:ext cx="769200" cy="270000"/>
          </a:xfrm>
          <a:prstGeom prst="rect">
            <a:avLst/>
          </a:prstGeom>
          <a:noFill/>
          <a:ln>
            <a:noFill/>
          </a:ln>
        </p:spPr>
        <p:txBody>
          <a:bodyPr anchorCtr="0" anchor="t" bIns="0" lIns="0" spcFirstLastPara="1" rIns="0" wrap="square" tIns="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CL Contact 2 column ">
  <p:cSld name="UCL Contact 2 column ">
    <p:spTree>
      <p:nvGrpSpPr>
        <p:cNvPr id="135" name="Shape 135"/>
        <p:cNvGrpSpPr/>
        <p:nvPr/>
      </p:nvGrpSpPr>
      <p:grpSpPr>
        <a:xfrm>
          <a:off x="0" y="0"/>
          <a:ext cx="0" cy="0"/>
          <a:chOff x="0" y="0"/>
          <a:chExt cx="0" cy="0"/>
        </a:xfrm>
      </p:grpSpPr>
      <p:sp>
        <p:nvSpPr>
          <p:cNvPr descr="Headline" id="136" name="Google Shape;136;gdaee33dcc0_0_285"/>
          <p:cNvSpPr txBox="1"/>
          <p:nvPr>
            <p:ph type="title"/>
          </p:nvPr>
        </p:nvSpPr>
        <p:spPr>
          <a:xfrm>
            <a:off x="360000" y="899999"/>
            <a:ext cx="9000000" cy="1368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descr="Text" id="137" name="Google Shape;137;gdaee33dcc0_0_285"/>
          <p:cNvSpPr txBox="1"/>
          <p:nvPr>
            <p:ph idx="1" type="body"/>
          </p:nvPr>
        </p:nvSpPr>
        <p:spPr>
          <a:xfrm>
            <a:off x="360000" y="2412000"/>
            <a:ext cx="5399100" cy="3600000"/>
          </a:xfrm>
          <a:prstGeom prst="rect">
            <a:avLst/>
          </a:prstGeom>
          <a:noFill/>
          <a:ln>
            <a:noFill/>
          </a:ln>
        </p:spPr>
        <p:txBody>
          <a:bodyPr anchorCtr="0" anchor="t" bIns="0" lIns="0" spcFirstLastPara="1" rIns="0" wrap="square" tIns="0">
            <a:noAutofit/>
          </a:bodyPr>
          <a:lstStyle>
            <a:lvl1pPr indent="-350520" lvl="0" marL="457200" algn="l">
              <a:lnSpc>
                <a:spcPct val="100000"/>
              </a:lnSpc>
              <a:spcBef>
                <a:spcPts val="1000"/>
              </a:spcBef>
              <a:spcAft>
                <a:spcPts val="0"/>
              </a:spcAft>
              <a:buClr>
                <a:schemeClr val="dk1"/>
              </a:buClr>
              <a:buSzPts val="1920"/>
              <a:buChar char="•"/>
              <a:defRPr sz="2400">
                <a:latin typeface="Arial"/>
                <a:ea typeface="Arial"/>
                <a:cs typeface="Arial"/>
                <a:sym typeface="Arial"/>
              </a:defRPr>
            </a:lvl1pPr>
            <a:lvl2pPr indent="-320040" lvl="1" marL="914400" algn="l">
              <a:lnSpc>
                <a:spcPct val="100000"/>
              </a:lnSpc>
              <a:spcBef>
                <a:spcPts val="0"/>
              </a:spcBef>
              <a:spcAft>
                <a:spcPts val="0"/>
              </a:spcAft>
              <a:buClr>
                <a:schemeClr val="dk1"/>
              </a:buClr>
              <a:buSzPts val="1440"/>
              <a:buChar char="•"/>
              <a:defRPr/>
            </a:lvl2pPr>
            <a:lvl3pPr indent="-320039" lvl="2" marL="1371600" algn="l">
              <a:lnSpc>
                <a:spcPct val="100000"/>
              </a:lnSpc>
              <a:spcBef>
                <a:spcPts val="500"/>
              </a:spcBef>
              <a:spcAft>
                <a:spcPts val="0"/>
              </a:spcAft>
              <a:buClr>
                <a:schemeClr val="dk1"/>
              </a:buClr>
              <a:buSzPts val="1440"/>
              <a:buChar char="•"/>
              <a:defRPr/>
            </a:lvl3pPr>
            <a:lvl4pPr indent="-228600" lvl="3" marL="1828800" algn="l">
              <a:lnSpc>
                <a:spcPct val="100000"/>
              </a:lnSpc>
              <a:spcBef>
                <a:spcPts val="500"/>
              </a:spcBef>
              <a:spcAft>
                <a:spcPts val="0"/>
              </a:spcAft>
              <a:buClr>
                <a:schemeClr val="dk1"/>
              </a:buClr>
              <a:buSzPts val="1440"/>
              <a:buNone/>
              <a:defRPr/>
            </a:lvl4pPr>
            <a:lvl5pPr indent="-320039" lvl="4" marL="2286000" algn="l">
              <a:lnSpc>
                <a:spcPct val="100000"/>
              </a:lnSpc>
              <a:spcBef>
                <a:spcPts val="50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Text" id="138" name="Google Shape;138;gdaee33dcc0_0_285"/>
          <p:cNvSpPr txBox="1"/>
          <p:nvPr>
            <p:ph idx="2" type="body"/>
          </p:nvPr>
        </p:nvSpPr>
        <p:spPr>
          <a:xfrm>
            <a:off x="5940000" y="2412000"/>
            <a:ext cx="5399100" cy="3600000"/>
          </a:xfrm>
          <a:prstGeom prst="rect">
            <a:avLst/>
          </a:prstGeom>
          <a:noFill/>
          <a:ln>
            <a:noFill/>
          </a:ln>
        </p:spPr>
        <p:txBody>
          <a:bodyPr anchorCtr="0" anchor="t" bIns="0" lIns="0" spcFirstLastPara="1" rIns="0" wrap="square" tIns="0">
            <a:noAutofit/>
          </a:bodyPr>
          <a:lstStyle>
            <a:lvl1pPr indent="-350520" lvl="0" marL="457200" algn="l">
              <a:lnSpc>
                <a:spcPct val="100000"/>
              </a:lnSpc>
              <a:spcBef>
                <a:spcPts val="1000"/>
              </a:spcBef>
              <a:spcAft>
                <a:spcPts val="0"/>
              </a:spcAft>
              <a:buClr>
                <a:schemeClr val="dk1"/>
              </a:buClr>
              <a:buSzPts val="1920"/>
              <a:buChar char="•"/>
              <a:defRPr sz="2400">
                <a:latin typeface="Arial"/>
                <a:ea typeface="Arial"/>
                <a:cs typeface="Arial"/>
                <a:sym typeface="Arial"/>
              </a:defRPr>
            </a:lvl1pPr>
            <a:lvl2pPr indent="-320040" lvl="1" marL="914400" algn="l">
              <a:lnSpc>
                <a:spcPct val="100000"/>
              </a:lnSpc>
              <a:spcBef>
                <a:spcPts val="0"/>
              </a:spcBef>
              <a:spcAft>
                <a:spcPts val="0"/>
              </a:spcAft>
              <a:buClr>
                <a:schemeClr val="dk1"/>
              </a:buClr>
              <a:buSzPts val="1440"/>
              <a:buChar char="•"/>
              <a:defRPr/>
            </a:lvl2pPr>
            <a:lvl3pPr indent="-320039" lvl="2" marL="1371600" algn="l">
              <a:lnSpc>
                <a:spcPct val="100000"/>
              </a:lnSpc>
              <a:spcBef>
                <a:spcPts val="500"/>
              </a:spcBef>
              <a:spcAft>
                <a:spcPts val="0"/>
              </a:spcAft>
              <a:buClr>
                <a:schemeClr val="dk1"/>
              </a:buClr>
              <a:buSzPts val="1440"/>
              <a:buChar char="•"/>
              <a:defRPr/>
            </a:lvl3pPr>
            <a:lvl4pPr indent="-228600" lvl="3" marL="1828800" algn="l">
              <a:lnSpc>
                <a:spcPct val="100000"/>
              </a:lnSpc>
              <a:spcBef>
                <a:spcPts val="500"/>
              </a:spcBef>
              <a:spcAft>
                <a:spcPts val="0"/>
              </a:spcAft>
              <a:buClr>
                <a:schemeClr val="dk1"/>
              </a:buClr>
              <a:buSzPts val="1440"/>
              <a:buNone/>
              <a:defRPr/>
            </a:lvl4pPr>
            <a:lvl5pPr indent="-320039" lvl="4" marL="2286000" algn="l">
              <a:lnSpc>
                <a:spcPct val="100000"/>
              </a:lnSpc>
              <a:spcBef>
                <a:spcPts val="50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9" name="Google Shape;139;gdaee33dcc0_0_285"/>
          <p:cNvSpPr txBox="1"/>
          <p:nvPr>
            <p:ph idx="10" type="dt"/>
          </p:nvPr>
        </p:nvSpPr>
        <p:spPr>
          <a:xfrm>
            <a:off x="362211" y="6480000"/>
            <a:ext cx="2743200" cy="3600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gdaee33dcc0_0_285"/>
          <p:cNvSpPr txBox="1"/>
          <p:nvPr>
            <p:ph idx="11" type="ftr"/>
          </p:nvPr>
        </p:nvSpPr>
        <p:spPr>
          <a:xfrm>
            <a:off x="4320000" y="6480000"/>
            <a:ext cx="6480000" cy="3600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gdaee33dcc0_0_285"/>
          <p:cNvSpPr txBox="1"/>
          <p:nvPr>
            <p:ph idx="12" type="sldNum"/>
          </p:nvPr>
        </p:nvSpPr>
        <p:spPr>
          <a:xfrm>
            <a:off x="11123111" y="6480000"/>
            <a:ext cx="769200" cy="270000"/>
          </a:xfrm>
          <a:prstGeom prst="rect">
            <a:avLst/>
          </a:prstGeom>
          <a:noFill/>
          <a:ln>
            <a:noFill/>
          </a:ln>
        </p:spPr>
        <p:txBody>
          <a:bodyPr anchorCtr="0" anchor="t" bIns="0" lIns="0" spcFirstLastPara="1" rIns="0" wrap="square" tIns="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2" name="Shape 142"/>
        <p:cNvGrpSpPr/>
        <p:nvPr/>
      </p:nvGrpSpPr>
      <p:grpSpPr>
        <a:xfrm>
          <a:off x="0" y="0"/>
          <a:ext cx="0" cy="0"/>
          <a:chOff x="0" y="0"/>
          <a:chExt cx="0" cy="0"/>
        </a:xfrm>
      </p:grpSpPr>
      <p:sp>
        <p:nvSpPr>
          <p:cNvPr id="143" name="Google Shape;143;gdaee33dcc0_0_292"/>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EB Garamond"/>
              <a:buNone/>
              <a:defRPr sz="4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4" name="Google Shape;144;gdaee33dcc0_0_292"/>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110000"/>
              </a:lnSpc>
              <a:spcBef>
                <a:spcPts val="1000"/>
              </a:spcBef>
              <a:spcAft>
                <a:spcPts val="0"/>
              </a:spcAft>
              <a:buSzPts val="2000"/>
              <a:buNone/>
              <a:defRPr sz="2000">
                <a:latin typeface="Avenir"/>
                <a:ea typeface="Avenir"/>
                <a:cs typeface="Avenir"/>
                <a:sym typeface="Avenir"/>
              </a:defRPr>
            </a:lvl1pPr>
            <a:lvl2pPr lvl="1" rtl="0" algn="ctr">
              <a:lnSpc>
                <a:spcPct val="110000"/>
              </a:lnSpc>
              <a:spcBef>
                <a:spcPts val="500"/>
              </a:spcBef>
              <a:spcAft>
                <a:spcPts val="0"/>
              </a:spcAft>
              <a:buSzPts val="2000"/>
              <a:buNone/>
              <a:defRPr sz="2000"/>
            </a:lvl2pPr>
            <a:lvl3pPr lvl="2" rtl="0" algn="ctr">
              <a:lnSpc>
                <a:spcPct val="110000"/>
              </a:lnSpc>
              <a:spcBef>
                <a:spcPts val="500"/>
              </a:spcBef>
              <a:spcAft>
                <a:spcPts val="0"/>
              </a:spcAft>
              <a:buSzPts val="1800"/>
              <a:buNone/>
              <a:defRPr sz="1800"/>
            </a:lvl3pPr>
            <a:lvl4pPr lvl="3" rtl="0" algn="ctr">
              <a:lnSpc>
                <a:spcPct val="110000"/>
              </a:lnSpc>
              <a:spcBef>
                <a:spcPts val="500"/>
              </a:spcBef>
              <a:spcAft>
                <a:spcPts val="0"/>
              </a:spcAft>
              <a:buSzPts val="1600"/>
              <a:buNone/>
              <a:defRPr sz="1600"/>
            </a:lvl4pPr>
            <a:lvl5pPr lvl="4" rtl="0" algn="ctr">
              <a:lnSpc>
                <a:spcPct val="110000"/>
              </a:lnSpc>
              <a:spcBef>
                <a:spcPts val="500"/>
              </a:spcBef>
              <a:spcAft>
                <a:spcPts val="0"/>
              </a:spcAft>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45" name="Google Shape;145;gdaee33dcc0_0_292"/>
          <p:cNvSpPr txBox="1"/>
          <p:nvPr>
            <p:ph idx="10" type="dt"/>
          </p:nvPr>
        </p:nvSpPr>
        <p:spPr>
          <a:xfrm>
            <a:off x="458694" y="6416675"/>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solidFill>
                  <a:schemeClr val="dk1"/>
                </a:solidFill>
                <a:latin typeface="Avenir"/>
                <a:ea typeface="Avenir"/>
                <a:cs typeface="Avenir"/>
                <a:sym typeface="Avenir"/>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6" name="Google Shape;146;gdaee33dcc0_0_292"/>
          <p:cNvSpPr txBox="1"/>
          <p:nvPr>
            <p:ph idx="11" type="ftr"/>
          </p:nvPr>
        </p:nvSpPr>
        <p:spPr>
          <a:xfrm>
            <a:off x="4038600" y="6416675"/>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solidFill>
                  <a:schemeClr val="dk1"/>
                </a:solidFill>
                <a:latin typeface="Avenir"/>
                <a:ea typeface="Avenir"/>
                <a:cs typeface="Avenir"/>
                <a:sym typeface="Avenir"/>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7" name="Google Shape;147;gdaee33dcc0_0_292"/>
          <p:cNvSpPr txBox="1"/>
          <p:nvPr>
            <p:ph idx="12" type="sldNum"/>
          </p:nvPr>
        </p:nvSpPr>
        <p:spPr>
          <a:xfrm>
            <a:off x="8990106" y="6416675"/>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900" u="none" cap="none" strike="noStrike">
                <a:solidFill>
                  <a:schemeClr val="dk1"/>
                </a:solidFill>
                <a:latin typeface="Avenir"/>
                <a:ea typeface="Avenir"/>
                <a:cs typeface="Avenir"/>
                <a:sym typeface="Avenir"/>
              </a:defRPr>
            </a:lvl1pPr>
            <a:lvl2pPr indent="0" lvl="1" marL="0" rtl="0" algn="r">
              <a:spcBef>
                <a:spcPts val="0"/>
              </a:spcBef>
              <a:buNone/>
              <a:defRPr b="0" i="0" sz="900" u="none" cap="none" strike="noStrike">
                <a:solidFill>
                  <a:schemeClr val="dk1"/>
                </a:solidFill>
                <a:latin typeface="Avenir"/>
                <a:ea typeface="Avenir"/>
                <a:cs typeface="Avenir"/>
                <a:sym typeface="Avenir"/>
              </a:defRPr>
            </a:lvl2pPr>
            <a:lvl3pPr indent="0" lvl="2" marL="0" rtl="0" algn="r">
              <a:spcBef>
                <a:spcPts val="0"/>
              </a:spcBef>
              <a:buNone/>
              <a:defRPr b="0" i="0" sz="900" u="none" cap="none" strike="noStrike">
                <a:solidFill>
                  <a:schemeClr val="dk1"/>
                </a:solidFill>
                <a:latin typeface="Avenir"/>
                <a:ea typeface="Avenir"/>
                <a:cs typeface="Avenir"/>
                <a:sym typeface="Avenir"/>
              </a:defRPr>
            </a:lvl3pPr>
            <a:lvl4pPr indent="0" lvl="3" marL="0" rtl="0" algn="r">
              <a:spcBef>
                <a:spcPts val="0"/>
              </a:spcBef>
              <a:buNone/>
              <a:defRPr b="0" i="0" sz="900" u="none" cap="none" strike="noStrike">
                <a:solidFill>
                  <a:schemeClr val="dk1"/>
                </a:solidFill>
                <a:latin typeface="Avenir"/>
                <a:ea typeface="Avenir"/>
                <a:cs typeface="Avenir"/>
                <a:sym typeface="Avenir"/>
              </a:defRPr>
            </a:lvl4pPr>
            <a:lvl5pPr indent="0" lvl="4" marL="0" rtl="0" algn="r">
              <a:spcBef>
                <a:spcPts val="0"/>
              </a:spcBef>
              <a:buNone/>
              <a:defRPr b="0" i="0" sz="900" u="none" cap="none" strike="noStrike">
                <a:solidFill>
                  <a:schemeClr val="dk1"/>
                </a:solidFill>
                <a:latin typeface="Avenir"/>
                <a:ea typeface="Avenir"/>
                <a:cs typeface="Avenir"/>
                <a:sym typeface="Avenir"/>
              </a:defRPr>
            </a:lvl5pPr>
            <a:lvl6pPr indent="0" lvl="5" marL="0" rtl="0" algn="r">
              <a:spcBef>
                <a:spcPts val="0"/>
              </a:spcBef>
              <a:buNone/>
              <a:defRPr b="0" i="0" sz="900" u="none" cap="none" strike="noStrike">
                <a:solidFill>
                  <a:schemeClr val="dk1"/>
                </a:solidFill>
                <a:latin typeface="Avenir"/>
                <a:ea typeface="Avenir"/>
                <a:cs typeface="Avenir"/>
                <a:sym typeface="Avenir"/>
              </a:defRPr>
            </a:lvl6pPr>
            <a:lvl7pPr indent="0" lvl="6" marL="0" rtl="0" algn="r">
              <a:spcBef>
                <a:spcPts val="0"/>
              </a:spcBef>
              <a:buNone/>
              <a:defRPr b="0" i="0" sz="900" u="none" cap="none" strike="noStrike">
                <a:solidFill>
                  <a:schemeClr val="dk1"/>
                </a:solidFill>
                <a:latin typeface="Avenir"/>
                <a:ea typeface="Avenir"/>
                <a:cs typeface="Avenir"/>
                <a:sym typeface="Avenir"/>
              </a:defRPr>
            </a:lvl7pPr>
            <a:lvl8pPr indent="0" lvl="7" marL="0" rtl="0" algn="r">
              <a:spcBef>
                <a:spcPts val="0"/>
              </a:spcBef>
              <a:buNone/>
              <a:defRPr b="0" i="0" sz="900" u="none" cap="none" strike="noStrike">
                <a:solidFill>
                  <a:schemeClr val="dk1"/>
                </a:solidFill>
                <a:latin typeface="Avenir"/>
                <a:ea typeface="Avenir"/>
                <a:cs typeface="Avenir"/>
                <a:sym typeface="Avenir"/>
              </a:defRPr>
            </a:lvl8pPr>
            <a:lvl9pPr indent="0" lvl="8" marL="0" rtl="0" algn="r">
              <a:spcBef>
                <a:spcPts val="0"/>
              </a:spcBef>
              <a:buNone/>
              <a:defRPr b="0" i="0" sz="900" u="none" cap="none" strike="noStrike">
                <a:solidFill>
                  <a:schemeClr val="dk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CL single text block">
  <p:cSld name="UCL single text block">
    <p:spTree>
      <p:nvGrpSpPr>
        <p:cNvPr id="19" name="Shape 19"/>
        <p:cNvGrpSpPr/>
        <p:nvPr/>
      </p:nvGrpSpPr>
      <p:grpSpPr>
        <a:xfrm>
          <a:off x="0" y="0"/>
          <a:ext cx="0" cy="0"/>
          <a:chOff x="0" y="0"/>
          <a:chExt cx="0" cy="0"/>
        </a:xfrm>
      </p:grpSpPr>
      <p:sp>
        <p:nvSpPr>
          <p:cNvPr descr="Headline" id="20" name="Google Shape;20;gdaee33dcc0_0_169"/>
          <p:cNvSpPr txBox="1"/>
          <p:nvPr>
            <p:ph type="title"/>
          </p:nvPr>
        </p:nvSpPr>
        <p:spPr>
          <a:xfrm>
            <a:off x="360000" y="899999"/>
            <a:ext cx="9000000" cy="1368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descr="Text" id="21" name="Google Shape;21;gdaee33dcc0_0_169"/>
          <p:cNvSpPr txBox="1"/>
          <p:nvPr>
            <p:ph idx="1" type="body"/>
          </p:nvPr>
        </p:nvSpPr>
        <p:spPr>
          <a:xfrm>
            <a:off x="360000" y="2412000"/>
            <a:ext cx="10439100" cy="3600000"/>
          </a:xfrm>
          <a:prstGeom prst="rect">
            <a:avLst/>
          </a:prstGeom>
          <a:noFill/>
          <a:ln>
            <a:noFill/>
          </a:ln>
        </p:spPr>
        <p:txBody>
          <a:bodyPr anchorCtr="0" anchor="t" bIns="0" lIns="0" spcFirstLastPara="1" rIns="0" wrap="square" tIns="0">
            <a:noAutofit/>
          </a:bodyPr>
          <a:lstStyle>
            <a:lvl1pPr indent="-381000" lvl="0" marL="457200" marR="0" algn="l">
              <a:lnSpc>
                <a:spcPct val="90000"/>
              </a:lnSpc>
              <a:spcBef>
                <a:spcPts val="1000"/>
              </a:spcBef>
              <a:spcAft>
                <a:spcPts val="0"/>
              </a:spcAft>
              <a:buClr>
                <a:schemeClr val="dk1"/>
              </a:buClr>
              <a:buSzPts val="2400"/>
              <a:buFont typeface="Arial"/>
              <a:buChar char="•"/>
              <a:defRPr sz="2400"/>
            </a:lvl1pPr>
            <a:lvl2pPr indent="-350519" lvl="1" marL="914400" algn="l">
              <a:lnSpc>
                <a:spcPct val="100000"/>
              </a:lnSpc>
              <a:spcBef>
                <a:spcPts val="0"/>
              </a:spcBef>
              <a:spcAft>
                <a:spcPts val="0"/>
              </a:spcAft>
              <a:buClr>
                <a:schemeClr val="dk1"/>
              </a:buClr>
              <a:buSzPts val="1920"/>
              <a:buFont typeface="Arial"/>
              <a:buChar char="•"/>
              <a:defRPr/>
            </a:lvl2pPr>
            <a:lvl3pPr indent="-320039" lvl="2" marL="1371600" algn="l">
              <a:lnSpc>
                <a:spcPct val="100000"/>
              </a:lnSpc>
              <a:spcBef>
                <a:spcPts val="500"/>
              </a:spcBef>
              <a:spcAft>
                <a:spcPts val="0"/>
              </a:spcAft>
              <a:buClr>
                <a:schemeClr val="dk1"/>
              </a:buClr>
              <a:buSzPts val="1440"/>
              <a:buChar char="•"/>
              <a:defRPr/>
            </a:lvl3pPr>
            <a:lvl4pPr indent="-228600" lvl="3" marL="1828800" algn="l">
              <a:lnSpc>
                <a:spcPct val="100000"/>
              </a:lnSpc>
              <a:spcBef>
                <a:spcPts val="500"/>
              </a:spcBef>
              <a:spcAft>
                <a:spcPts val="0"/>
              </a:spcAft>
              <a:buClr>
                <a:schemeClr val="dk1"/>
              </a:buClr>
              <a:buSzPts val="1440"/>
              <a:buNone/>
              <a:defRPr/>
            </a:lvl4pPr>
            <a:lvl5pPr indent="-320039" lvl="4" marL="2286000" algn="l">
              <a:lnSpc>
                <a:spcPct val="100000"/>
              </a:lnSpc>
              <a:spcBef>
                <a:spcPts val="50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gdaee33dcc0_0_169"/>
          <p:cNvSpPr txBox="1"/>
          <p:nvPr>
            <p:ph idx="10" type="dt"/>
          </p:nvPr>
        </p:nvSpPr>
        <p:spPr>
          <a:xfrm>
            <a:off x="362211" y="6480000"/>
            <a:ext cx="2743200" cy="3600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gdaee33dcc0_0_169"/>
          <p:cNvSpPr txBox="1"/>
          <p:nvPr>
            <p:ph idx="11" type="ftr"/>
          </p:nvPr>
        </p:nvSpPr>
        <p:spPr>
          <a:xfrm>
            <a:off x="4320000" y="6480000"/>
            <a:ext cx="6480000" cy="3600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gdaee33dcc0_0_169"/>
          <p:cNvSpPr txBox="1"/>
          <p:nvPr>
            <p:ph idx="12" type="sldNum"/>
          </p:nvPr>
        </p:nvSpPr>
        <p:spPr>
          <a:xfrm>
            <a:off x="11123111" y="6480000"/>
            <a:ext cx="769200" cy="270000"/>
          </a:xfrm>
          <a:prstGeom prst="rect">
            <a:avLst/>
          </a:prstGeom>
          <a:noFill/>
          <a:ln>
            <a:noFill/>
          </a:ln>
        </p:spPr>
        <p:txBody>
          <a:bodyPr anchorCtr="0" anchor="t" bIns="0" lIns="0" spcFirstLastPara="1" rIns="0" wrap="square" tIns="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8" name="Shape 148"/>
        <p:cNvGrpSpPr/>
        <p:nvPr/>
      </p:nvGrpSpPr>
      <p:grpSpPr>
        <a:xfrm>
          <a:off x="0" y="0"/>
          <a:ext cx="0" cy="0"/>
          <a:chOff x="0" y="0"/>
          <a:chExt cx="0" cy="0"/>
        </a:xfrm>
      </p:grpSpPr>
      <p:sp>
        <p:nvSpPr>
          <p:cNvPr id="149" name="Google Shape;149;gdaee33dcc0_0_298"/>
          <p:cNvSpPr txBox="1"/>
          <p:nvPr>
            <p:ph type="title"/>
          </p:nvPr>
        </p:nvSpPr>
        <p:spPr>
          <a:xfrm>
            <a:off x="458694" y="365760"/>
            <a:ext cx="10895100" cy="13257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0" name="Google Shape;150;gdaee33dcc0_0_298"/>
          <p:cNvSpPr txBox="1"/>
          <p:nvPr>
            <p:ph idx="1" type="body"/>
          </p:nvPr>
        </p:nvSpPr>
        <p:spPr>
          <a:xfrm>
            <a:off x="458694" y="1949450"/>
            <a:ext cx="11274600" cy="4195800"/>
          </a:xfrm>
          <a:prstGeom prst="rect">
            <a:avLst/>
          </a:prstGeom>
          <a:noFill/>
          <a:ln>
            <a:noFill/>
          </a:ln>
        </p:spPr>
        <p:txBody>
          <a:bodyPr anchorCtr="0" anchor="t" bIns="45700" lIns="91425" spcFirstLastPara="1" rIns="91425" wrap="square" tIns="45700">
            <a:normAutofit/>
          </a:bodyPr>
          <a:lstStyle>
            <a:lvl1pPr indent="-342900" lvl="0" marL="457200" rtl="0" algn="l">
              <a:lnSpc>
                <a:spcPct val="110000"/>
              </a:lnSpc>
              <a:spcBef>
                <a:spcPts val="1000"/>
              </a:spcBef>
              <a:spcAft>
                <a:spcPts val="0"/>
              </a:spcAft>
              <a:buSzPts val="1800"/>
              <a:buChar char="•"/>
              <a:defRPr/>
            </a:lvl1pPr>
            <a:lvl2pPr indent="-342900" lvl="1" marL="914400" rtl="0" algn="l">
              <a:lnSpc>
                <a:spcPct val="110000"/>
              </a:lnSpc>
              <a:spcBef>
                <a:spcPts val="500"/>
              </a:spcBef>
              <a:spcAft>
                <a:spcPts val="0"/>
              </a:spcAft>
              <a:buSzPts val="1800"/>
              <a:buChar char="•"/>
              <a:defRPr/>
            </a:lvl2pPr>
            <a:lvl3pPr indent="-342900" lvl="2" marL="1371600" rtl="0" algn="l">
              <a:lnSpc>
                <a:spcPct val="110000"/>
              </a:lnSpc>
              <a:spcBef>
                <a:spcPts val="500"/>
              </a:spcBef>
              <a:spcAft>
                <a:spcPts val="0"/>
              </a:spcAft>
              <a:buSzPts val="1800"/>
              <a:buChar char="•"/>
              <a:defRPr/>
            </a:lvl3pPr>
            <a:lvl4pPr indent="-228600" lvl="3" marL="1828800" rtl="0" algn="l">
              <a:lnSpc>
                <a:spcPct val="110000"/>
              </a:lnSpc>
              <a:spcBef>
                <a:spcPts val="500"/>
              </a:spcBef>
              <a:spcAft>
                <a:spcPts val="0"/>
              </a:spcAft>
              <a:buSzPts val="1800"/>
              <a:buNone/>
              <a:defRPr/>
            </a:lvl4pPr>
            <a:lvl5pPr indent="-342900" lvl="4" marL="2286000" rtl="0" algn="l">
              <a:lnSpc>
                <a:spcPct val="110000"/>
              </a:lnSpc>
              <a:spcBef>
                <a:spcPts val="500"/>
              </a:spcBef>
              <a:spcAft>
                <a:spcPts val="0"/>
              </a:spcAft>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51" name="Google Shape;151;gdaee33dcc0_0_298"/>
          <p:cNvSpPr txBox="1"/>
          <p:nvPr>
            <p:ph idx="10" type="dt"/>
          </p:nvPr>
        </p:nvSpPr>
        <p:spPr>
          <a:xfrm>
            <a:off x="458694" y="6416675"/>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2" name="Google Shape;152;gdaee33dcc0_0_298"/>
          <p:cNvSpPr txBox="1"/>
          <p:nvPr>
            <p:ph idx="11" type="ftr"/>
          </p:nvPr>
        </p:nvSpPr>
        <p:spPr>
          <a:xfrm>
            <a:off x="4038600" y="6416675"/>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3" name="Google Shape;153;gdaee33dcc0_0_298"/>
          <p:cNvSpPr txBox="1"/>
          <p:nvPr>
            <p:ph idx="12" type="sldNum"/>
          </p:nvPr>
        </p:nvSpPr>
        <p:spPr>
          <a:xfrm>
            <a:off x="8990106" y="6416675"/>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2" name="Shape 162"/>
        <p:cNvGrpSpPr/>
        <p:nvPr/>
      </p:nvGrpSpPr>
      <p:grpSpPr>
        <a:xfrm>
          <a:off x="0" y="0"/>
          <a:ext cx="0" cy="0"/>
          <a:chOff x="0" y="0"/>
          <a:chExt cx="0" cy="0"/>
        </a:xfrm>
      </p:grpSpPr>
      <p:sp>
        <p:nvSpPr>
          <p:cNvPr id="163" name="Google Shape;163;gdaef3cb667_0_469"/>
          <p:cNvSpPr txBox="1"/>
          <p:nvPr>
            <p:ph type="title"/>
          </p:nvPr>
        </p:nvSpPr>
        <p:spPr>
          <a:xfrm>
            <a:off x="458694" y="365760"/>
            <a:ext cx="10895100" cy="13257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chemeClr val="dk1"/>
              </a:buClr>
              <a:buSzPts val="1800"/>
              <a:buFont typeface="Arial"/>
              <a:buNone/>
              <a:defRPr/>
            </a:lvl1pPr>
            <a:lvl2pPr lvl="1" rtl="0" algn="l">
              <a:lnSpc>
                <a:spcPct val="90000"/>
              </a:lnSpc>
              <a:spcBef>
                <a:spcPts val="0"/>
              </a:spcBef>
              <a:spcAft>
                <a:spcPts val="0"/>
              </a:spcAft>
              <a:buClr>
                <a:schemeClr val="dk1"/>
              </a:buClr>
              <a:buSzPts val="1400"/>
              <a:buFont typeface="Arial"/>
              <a:buNone/>
              <a:defRPr/>
            </a:lvl2pPr>
            <a:lvl3pPr lvl="2" rtl="0" algn="l">
              <a:lnSpc>
                <a:spcPct val="90000"/>
              </a:lnSpc>
              <a:spcBef>
                <a:spcPts val="0"/>
              </a:spcBef>
              <a:spcAft>
                <a:spcPts val="0"/>
              </a:spcAft>
              <a:buClr>
                <a:schemeClr val="dk1"/>
              </a:buClr>
              <a:buSzPts val="1400"/>
              <a:buFont typeface="Arial"/>
              <a:buNone/>
              <a:defRPr/>
            </a:lvl3pPr>
            <a:lvl4pPr lvl="3" rtl="0" algn="l">
              <a:lnSpc>
                <a:spcPct val="90000"/>
              </a:lnSpc>
              <a:spcBef>
                <a:spcPts val="0"/>
              </a:spcBef>
              <a:spcAft>
                <a:spcPts val="0"/>
              </a:spcAft>
              <a:buClr>
                <a:schemeClr val="dk1"/>
              </a:buClr>
              <a:buSzPts val="1400"/>
              <a:buFont typeface="Arial"/>
              <a:buNone/>
              <a:defRPr/>
            </a:lvl4pPr>
            <a:lvl5pPr lvl="4" rtl="0" algn="l">
              <a:lnSpc>
                <a:spcPct val="90000"/>
              </a:lnSpc>
              <a:spcBef>
                <a:spcPts val="0"/>
              </a:spcBef>
              <a:spcAft>
                <a:spcPts val="0"/>
              </a:spcAft>
              <a:buClr>
                <a:schemeClr val="dk1"/>
              </a:buClr>
              <a:buSzPts val="1400"/>
              <a:buFont typeface="Arial"/>
              <a:buNone/>
              <a:defRPr/>
            </a:lvl5pPr>
            <a:lvl6pPr lvl="5" rtl="0" algn="l">
              <a:lnSpc>
                <a:spcPct val="90000"/>
              </a:lnSpc>
              <a:spcBef>
                <a:spcPts val="0"/>
              </a:spcBef>
              <a:spcAft>
                <a:spcPts val="0"/>
              </a:spcAft>
              <a:buClr>
                <a:schemeClr val="dk1"/>
              </a:buClr>
              <a:buSzPts val="1400"/>
              <a:buFont typeface="Arial"/>
              <a:buNone/>
              <a:defRPr/>
            </a:lvl6pPr>
            <a:lvl7pPr lvl="6" rtl="0" algn="l">
              <a:lnSpc>
                <a:spcPct val="90000"/>
              </a:lnSpc>
              <a:spcBef>
                <a:spcPts val="0"/>
              </a:spcBef>
              <a:spcAft>
                <a:spcPts val="0"/>
              </a:spcAft>
              <a:buClr>
                <a:schemeClr val="dk1"/>
              </a:buClr>
              <a:buSzPts val="1400"/>
              <a:buFont typeface="Arial"/>
              <a:buNone/>
              <a:defRPr/>
            </a:lvl7pPr>
            <a:lvl8pPr lvl="7" rtl="0" algn="l">
              <a:lnSpc>
                <a:spcPct val="90000"/>
              </a:lnSpc>
              <a:spcBef>
                <a:spcPts val="0"/>
              </a:spcBef>
              <a:spcAft>
                <a:spcPts val="0"/>
              </a:spcAft>
              <a:buClr>
                <a:schemeClr val="dk1"/>
              </a:buClr>
              <a:buSzPts val="1400"/>
              <a:buFont typeface="Arial"/>
              <a:buNone/>
              <a:defRPr/>
            </a:lvl8pPr>
            <a:lvl9pPr lvl="8" rtl="0" algn="l">
              <a:lnSpc>
                <a:spcPct val="90000"/>
              </a:lnSpc>
              <a:spcBef>
                <a:spcPts val="0"/>
              </a:spcBef>
              <a:spcAft>
                <a:spcPts val="0"/>
              </a:spcAft>
              <a:buClr>
                <a:schemeClr val="dk1"/>
              </a:buClr>
              <a:buSzPts val="1400"/>
              <a:buFont typeface="Arial"/>
              <a:buNone/>
              <a:defRPr/>
            </a:lvl9pPr>
          </a:lstStyle>
          <a:p/>
        </p:txBody>
      </p:sp>
      <p:sp>
        <p:nvSpPr>
          <p:cNvPr id="164" name="Google Shape;164;gdaef3cb667_0_469"/>
          <p:cNvSpPr txBox="1"/>
          <p:nvPr>
            <p:ph idx="1" type="body"/>
          </p:nvPr>
        </p:nvSpPr>
        <p:spPr>
          <a:xfrm>
            <a:off x="458694" y="1949450"/>
            <a:ext cx="11274600" cy="4195800"/>
          </a:xfrm>
          <a:prstGeom prst="rect">
            <a:avLst/>
          </a:prstGeom>
          <a:noFill/>
          <a:ln>
            <a:noFill/>
          </a:ln>
        </p:spPr>
        <p:txBody>
          <a:bodyPr anchorCtr="0" anchor="t" bIns="45700" lIns="91425" spcFirstLastPara="1" rIns="91425" wrap="square" tIns="45700">
            <a:normAutofit/>
          </a:bodyPr>
          <a:lstStyle>
            <a:lvl1pPr indent="-342900" lvl="0" marL="457200" rtl="0" algn="l">
              <a:lnSpc>
                <a:spcPct val="110000"/>
              </a:lnSpc>
              <a:spcBef>
                <a:spcPts val="1000"/>
              </a:spcBef>
              <a:spcAft>
                <a:spcPts val="0"/>
              </a:spcAft>
              <a:buClr>
                <a:schemeClr val="dk1"/>
              </a:buClr>
              <a:buSzPts val="1800"/>
              <a:buChar char="•"/>
              <a:defRPr/>
            </a:lvl1pPr>
            <a:lvl2pPr indent="-342900" lvl="1" marL="914400" rtl="0" algn="l">
              <a:lnSpc>
                <a:spcPct val="110000"/>
              </a:lnSpc>
              <a:spcBef>
                <a:spcPts val="500"/>
              </a:spcBef>
              <a:spcAft>
                <a:spcPts val="0"/>
              </a:spcAft>
              <a:buClr>
                <a:schemeClr val="dk1"/>
              </a:buClr>
              <a:buSzPts val="1800"/>
              <a:buChar char="•"/>
              <a:defRPr/>
            </a:lvl2pPr>
            <a:lvl3pPr indent="-342900" lvl="2" marL="1371600" rtl="0" algn="l">
              <a:lnSpc>
                <a:spcPct val="110000"/>
              </a:lnSpc>
              <a:spcBef>
                <a:spcPts val="500"/>
              </a:spcBef>
              <a:spcAft>
                <a:spcPts val="0"/>
              </a:spcAft>
              <a:buClr>
                <a:schemeClr val="dk1"/>
              </a:buClr>
              <a:buSzPts val="1800"/>
              <a:buChar char="•"/>
              <a:defRPr/>
            </a:lvl3pPr>
            <a:lvl4pPr indent="-228600" lvl="3" marL="1828800" rtl="0" algn="l">
              <a:lnSpc>
                <a:spcPct val="110000"/>
              </a:lnSpc>
              <a:spcBef>
                <a:spcPts val="500"/>
              </a:spcBef>
              <a:spcAft>
                <a:spcPts val="0"/>
              </a:spcAft>
              <a:buClr>
                <a:schemeClr val="dk1"/>
              </a:buClr>
              <a:buSzPts val="1800"/>
              <a:buNone/>
              <a:defRPr/>
            </a:lvl4pPr>
            <a:lvl5pPr indent="-342900" lvl="4" marL="2286000" rtl="0" algn="l">
              <a:lnSpc>
                <a:spcPct val="11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5" name="Google Shape;165;gdaef3cb667_0_469"/>
          <p:cNvSpPr txBox="1"/>
          <p:nvPr>
            <p:ph idx="10" type="dt"/>
          </p:nvPr>
        </p:nvSpPr>
        <p:spPr>
          <a:xfrm>
            <a:off x="458694" y="6416675"/>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888888"/>
              </a:buClr>
              <a:buSzPts val="1400"/>
              <a:buFont typeface="Arial"/>
              <a:buNone/>
              <a:defRPr/>
            </a:lvl1pPr>
            <a:lvl2pPr lvl="1" rtl="0" algn="l">
              <a:spcBef>
                <a:spcPts val="0"/>
              </a:spcBef>
              <a:spcAft>
                <a:spcPts val="0"/>
              </a:spcAft>
              <a:buClr>
                <a:schemeClr val="dk1"/>
              </a:buClr>
              <a:buSzPts val="1400"/>
              <a:buFont typeface="Arial"/>
              <a:buNone/>
              <a:defRPr/>
            </a:lvl2pPr>
            <a:lvl3pPr lvl="2" rtl="0" algn="l">
              <a:spcBef>
                <a:spcPts val="0"/>
              </a:spcBef>
              <a:spcAft>
                <a:spcPts val="0"/>
              </a:spcAft>
              <a:buClr>
                <a:schemeClr val="dk1"/>
              </a:buClr>
              <a:buSzPts val="1400"/>
              <a:buFont typeface="Arial"/>
              <a:buNone/>
              <a:defRPr/>
            </a:lvl3pPr>
            <a:lvl4pPr lvl="3" rtl="0" algn="l">
              <a:spcBef>
                <a:spcPts val="0"/>
              </a:spcBef>
              <a:spcAft>
                <a:spcPts val="0"/>
              </a:spcAft>
              <a:buClr>
                <a:schemeClr val="dk1"/>
              </a:buClr>
              <a:buSzPts val="1400"/>
              <a:buFont typeface="Arial"/>
              <a:buNone/>
              <a:defRPr/>
            </a:lvl4pPr>
            <a:lvl5pPr lvl="4" rtl="0" algn="l">
              <a:spcBef>
                <a:spcPts val="0"/>
              </a:spcBef>
              <a:spcAft>
                <a:spcPts val="0"/>
              </a:spcAft>
              <a:buClr>
                <a:schemeClr val="dk1"/>
              </a:buClr>
              <a:buSzPts val="1400"/>
              <a:buFont typeface="Arial"/>
              <a:buNone/>
              <a:defRPr/>
            </a:lvl5pPr>
            <a:lvl6pPr lvl="5" rtl="0" algn="l">
              <a:spcBef>
                <a:spcPts val="0"/>
              </a:spcBef>
              <a:spcAft>
                <a:spcPts val="0"/>
              </a:spcAft>
              <a:buClr>
                <a:schemeClr val="dk1"/>
              </a:buClr>
              <a:buSzPts val="1400"/>
              <a:buFont typeface="Arial"/>
              <a:buNone/>
              <a:defRPr/>
            </a:lvl6pPr>
            <a:lvl7pPr lvl="6" rtl="0" algn="l">
              <a:spcBef>
                <a:spcPts val="0"/>
              </a:spcBef>
              <a:spcAft>
                <a:spcPts val="0"/>
              </a:spcAft>
              <a:buClr>
                <a:schemeClr val="dk1"/>
              </a:buClr>
              <a:buSzPts val="1400"/>
              <a:buFont typeface="Arial"/>
              <a:buNone/>
              <a:defRPr/>
            </a:lvl7pPr>
            <a:lvl8pPr lvl="7" rtl="0" algn="l">
              <a:spcBef>
                <a:spcPts val="0"/>
              </a:spcBef>
              <a:spcAft>
                <a:spcPts val="0"/>
              </a:spcAft>
              <a:buClr>
                <a:schemeClr val="dk1"/>
              </a:buClr>
              <a:buSzPts val="1400"/>
              <a:buFont typeface="Arial"/>
              <a:buNone/>
              <a:defRPr/>
            </a:lvl8pPr>
            <a:lvl9pPr lvl="8" rtl="0" algn="l">
              <a:spcBef>
                <a:spcPts val="0"/>
              </a:spcBef>
              <a:spcAft>
                <a:spcPts val="0"/>
              </a:spcAft>
              <a:buClr>
                <a:schemeClr val="dk1"/>
              </a:buClr>
              <a:buSzPts val="1400"/>
              <a:buFont typeface="Arial"/>
              <a:buNone/>
              <a:defRPr/>
            </a:lvl9pPr>
          </a:lstStyle>
          <a:p/>
        </p:txBody>
      </p:sp>
      <p:sp>
        <p:nvSpPr>
          <p:cNvPr id="166" name="Google Shape;166;gdaef3cb667_0_469"/>
          <p:cNvSpPr txBox="1"/>
          <p:nvPr>
            <p:ph idx="11" type="ftr"/>
          </p:nvPr>
        </p:nvSpPr>
        <p:spPr>
          <a:xfrm>
            <a:off x="4038600" y="6416675"/>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rgbClr val="888888"/>
              </a:buClr>
              <a:buSzPts val="1400"/>
              <a:buFont typeface="Arial"/>
              <a:buNone/>
              <a:defRPr/>
            </a:lvl1pPr>
            <a:lvl2pPr lvl="1" rtl="0" algn="l">
              <a:spcBef>
                <a:spcPts val="0"/>
              </a:spcBef>
              <a:spcAft>
                <a:spcPts val="0"/>
              </a:spcAft>
              <a:buClr>
                <a:schemeClr val="dk1"/>
              </a:buClr>
              <a:buSzPts val="1400"/>
              <a:buFont typeface="Arial"/>
              <a:buNone/>
              <a:defRPr/>
            </a:lvl2pPr>
            <a:lvl3pPr lvl="2" rtl="0" algn="l">
              <a:spcBef>
                <a:spcPts val="0"/>
              </a:spcBef>
              <a:spcAft>
                <a:spcPts val="0"/>
              </a:spcAft>
              <a:buClr>
                <a:schemeClr val="dk1"/>
              </a:buClr>
              <a:buSzPts val="1400"/>
              <a:buFont typeface="Arial"/>
              <a:buNone/>
              <a:defRPr/>
            </a:lvl3pPr>
            <a:lvl4pPr lvl="3" rtl="0" algn="l">
              <a:spcBef>
                <a:spcPts val="0"/>
              </a:spcBef>
              <a:spcAft>
                <a:spcPts val="0"/>
              </a:spcAft>
              <a:buClr>
                <a:schemeClr val="dk1"/>
              </a:buClr>
              <a:buSzPts val="1400"/>
              <a:buFont typeface="Arial"/>
              <a:buNone/>
              <a:defRPr/>
            </a:lvl4pPr>
            <a:lvl5pPr lvl="4" rtl="0" algn="l">
              <a:spcBef>
                <a:spcPts val="0"/>
              </a:spcBef>
              <a:spcAft>
                <a:spcPts val="0"/>
              </a:spcAft>
              <a:buClr>
                <a:schemeClr val="dk1"/>
              </a:buClr>
              <a:buSzPts val="1400"/>
              <a:buFont typeface="Arial"/>
              <a:buNone/>
              <a:defRPr/>
            </a:lvl5pPr>
            <a:lvl6pPr lvl="5" rtl="0" algn="l">
              <a:spcBef>
                <a:spcPts val="0"/>
              </a:spcBef>
              <a:spcAft>
                <a:spcPts val="0"/>
              </a:spcAft>
              <a:buClr>
                <a:schemeClr val="dk1"/>
              </a:buClr>
              <a:buSzPts val="1400"/>
              <a:buFont typeface="Arial"/>
              <a:buNone/>
              <a:defRPr/>
            </a:lvl6pPr>
            <a:lvl7pPr lvl="6" rtl="0" algn="l">
              <a:spcBef>
                <a:spcPts val="0"/>
              </a:spcBef>
              <a:spcAft>
                <a:spcPts val="0"/>
              </a:spcAft>
              <a:buClr>
                <a:schemeClr val="dk1"/>
              </a:buClr>
              <a:buSzPts val="1400"/>
              <a:buFont typeface="Arial"/>
              <a:buNone/>
              <a:defRPr/>
            </a:lvl7pPr>
            <a:lvl8pPr lvl="7" rtl="0" algn="l">
              <a:spcBef>
                <a:spcPts val="0"/>
              </a:spcBef>
              <a:spcAft>
                <a:spcPts val="0"/>
              </a:spcAft>
              <a:buClr>
                <a:schemeClr val="dk1"/>
              </a:buClr>
              <a:buSzPts val="1400"/>
              <a:buFont typeface="Arial"/>
              <a:buNone/>
              <a:defRPr/>
            </a:lvl8pPr>
            <a:lvl9pPr lvl="8" rtl="0" algn="l">
              <a:spcBef>
                <a:spcPts val="0"/>
              </a:spcBef>
              <a:spcAft>
                <a:spcPts val="0"/>
              </a:spcAft>
              <a:buClr>
                <a:schemeClr val="dk1"/>
              </a:buClr>
              <a:buSzPts val="1400"/>
              <a:buFont typeface="Arial"/>
              <a:buNone/>
              <a:defRPr/>
            </a:lvl9pPr>
          </a:lstStyle>
          <a:p/>
        </p:txBody>
      </p:sp>
      <p:sp>
        <p:nvSpPr>
          <p:cNvPr id="167" name="Google Shape;167;gdaef3cb667_0_469"/>
          <p:cNvSpPr txBox="1"/>
          <p:nvPr>
            <p:ph idx="12" type="sldNum"/>
          </p:nvPr>
        </p:nvSpPr>
        <p:spPr>
          <a:xfrm>
            <a:off x="8990106" y="6416675"/>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CL single text block">
  <p:cSld name="UCL single text block">
    <p:spTree>
      <p:nvGrpSpPr>
        <p:cNvPr id="168" name="Shape 168"/>
        <p:cNvGrpSpPr/>
        <p:nvPr/>
      </p:nvGrpSpPr>
      <p:grpSpPr>
        <a:xfrm>
          <a:off x="0" y="0"/>
          <a:ext cx="0" cy="0"/>
          <a:chOff x="0" y="0"/>
          <a:chExt cx="0" cy="0"/>
        </a:xfrm>
      </p:grpSpPr>
      <p:sp>
        <p:nvSpPr>
          <p:cNvPr descr="Headline" id="169" name="Google Shape;169;gdaef3cb667_0_475"/>
          <p:cNvSpPr txBox="1"/>
          <p:nvPr>
            <p:ph type="title"/>
          </p:nvPr>
        </p:nvSpPr>
        <p:spPr>
          <a:xfrm>
            <a:off x="360000" y="899999"/>
            <a:ext cx="9000000" cy="13680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descr="Text" id="170" name="Google Shape;170;gdaef3cb667_0_475"/>
          <p:cNvSpPr txBox="1"/>
          <p:nvPr>
            <p:ph idx="1" type="body"/>
          </p:nvPr>
        </p:nvSpPr>
        <p:spPr>
          <a:xfrm>
            <a:off x="360000" y="2412000"/>
            <a:ext cx="10439100" cy="3600000"/>
          </a:xfrm>
          <a:prstGeom prst="rect">
            <a:avLst/>
          </a:prstGeom>
          <a:noFill/>
          <a:ln>
            <a:noFill/>
          </a:ln>
        </p:spPr>
        <p:txBody>
          <a:bodyPr anchorCtr="0" anchor="t" bIns="0" lIns="0" spcFirstLastPara="1" rIns="0" wrap="square" tIns="0">
            <a:noAutofit/>
          </a:bodyPr>
          <a:lstStyle>
            <a:lvl1pPr indent="-381000" lvl="0" marL="457200" marR="0" rtl="0" algn="l">
              <a:lnSpc>
                <a:spcPct val="90000"/>
              </a:lnSpc>
              <a:spcBef>
                <a:spcPts val="1000"/>
              </a:spcBef>
              <a:spcAft>
                <a:spcPts val="0"/>
              </a:spcAft>
              <a:buClr>
                <a:schemeClr val="dk1"/>
              </a:buClr>
              <a:buSzPts val="2400"/>
              <a:buFont typeface="Arial"/>
              <a:buChar char="•"/>
              <a:defRPr sz="2400"/>
            </a:lvl1pPr>
            <a:lvl2pPr indent="-350519" lvl="1" marL="914400" rtl="0" algn="l">
              <a:lnSpc>
                <a:spcPct val="100000"/>
              </a:lnSpc>
              <a:spcBef>
                <a:spcPts val="0"/>
              </a:spcBef>
              <a:spcAft>
                <a:spcPts val="0"/>
              </a:spcAft>
              <a:buClr>
                <a:schemeClr val="dk1"/>
              </a:buClr>
              <a:buSzPts val="1920"/>
              <a:buFont typeface="Arial"/>
              <a:buChar char="•"/>
              <a:defRPr/>
            </a:lvl2pPr>
            <a:lvl3pPr indent="-320039" lvl="2" marL="1371600" rtl="0" algn="l">
              <a:lnSpc>
                <a:spcPct val="100000"/>
              </a:lnSpc>
              <a:spcBef>
                <a:spcPts val="500"/>
              </a:spcBef>
              <a:spcAft>
                <a:spcPts val="0"/>
              </a:spcAft>
              <a:buClr>
                <a:schemeClr val="dk1"/>
              </a:buClr>
              <a:buSzPts val="1440"/>
              <a:buChar char="•"/>
              <a:defRPr/>
            </a:lvl3pPr>
            <a:lvl4pPr indent="-228600" lvl="3" marL="1828800" rtl="0" algn="l">
              <a:lnSpc>
                <a:spcPct val="100000"/>
              </a:lnSpc>
              <a:spcBef>
                <a:spcPts val="500"/>
              </a:spcBef>
              <a:spcAft>
                <a:spcPts val="0"/>
              </a:spcAft>
              <a:buClr>
                <a:schemeClr val="dk1"/>
              </a:buClr>
              <a:buSzPts val="1440"/>
              <a:buNone/>
              <a:defRPr/>
            </a:lvl4pPr>
            <a:lvl5pPr indent="-320039" lvl="4" marL="2286000" rtl="0" algn="l">
              <a:lnSpc>
                <a:spcPct val="100000"/>
              </a:lnSpc>
              <a:spcBef>
                <a:spcPts val="500"/>
              </a:spcBef>
              <a:spcAft>
                <a:spcPts val="0"/>
              </a:spcAft>
              <a:buClr>
                <a:schemeClr val="dk1"/>
              </a:buClr>
              <a:buSzPts val="144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71" name="Google Shape;171;gdaef3cb667_0_475"/>
          <p:cNvSpPr txBox="1"/>
          <p:nvPr>
            <p:ph idx="10" type="dt"/>
          </p:nvPr>
        </p:nvSpPr>
        <p:spPr>
          <a:xfrm>
            <a:off x="362211" y="6480000"/>
            <a:ext cx="2743200" cy="3600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2" name="Google Shape;172;gdaef3cb667_0_475"/>
          <p:cNvSpPr txBox="1"/>
          <p:nvPr>
            <p:ph idx="11" type="ftr"/>
          </p:nvPr>
        </p:nvSpPr>
        <p:spPr>
          <a:xfrm>
            <a:off x="4320000" y="6480000"/>
            <a:ext cx="6480000" cy="3600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3" name="Google Shape;173;gdaef3cb667_0_475"/>
          <p:cNvSpPr txBox="1"/>
          <p:nvPr>
            <p:ph idx="12" type="sldNum"/>
          </p:nvPr>
        </p:nvSpPr>
        <p:spPr>
          <a:xfrm>
            <a:off x="11123111" y="6480000"/>
            <a:ext cx="769200" cy="270000"/>
          </a:xfrm>
          <a:prstGeom prst="rect">
            <a:avLst/>
          </a:prstGeom>
          <a:noFill/>
          <a:ln>
            <a:noFill/>
          </a:ln>
        </p:spPr>
        <p:txBody>
          <a:bodyPr anchorCtr="0" anchor="t" bIns="0" lIns="0" spcFirstLastPara="1" rIns="0" wrap="square" tIns="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CL Title slide 1">
  <p:cSld name="UCL Title slide 1">
    <p:spTree>
      <p:nvGrpSpPr>
        <p:cNvPr id="174" name="Shape 174"/>
        <p:cNvGrpSpPr/>
        <p:nvPr/>
      </p:nvGrpSpPr>
      <p:grpSpPr>
        <a:xfrm>
          <a:off x="0" y="0"/>
          <a:ext cx="0" cy="0"/>
          <a:chOff x="0" y="0"/>
          <a:chExt cx="0" cy="0"/>
        </a:xfrm>
      </p:grpSpPr>
      <p:sp>
        <p:nvSpPr>
          <p:cNvPr id="175" name="Google Shape;175;gdaef3cb667_0_481"/>
          <p:cNvSpPr/>
          <p:nvPr/>
        </p:nvSpPr>
        <p:spPr>
          <a:xfrm>
            <a:off x="0" y="0"/>
            <a:ext cx="12192000" cy="1425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76" name="Google Shape;176;gdaef3cb667_0_481"/>
          <p:cNvPicPr preferRelativeResize="0"/>
          <p:nvPr/>
        </p:nvPicPr>
        <p:blipFill rotWithShape="1">
          <a:blip r:embed="rId2">
            <a:alphaModFix/>
          </a:blip>
          <a:srcRect b="0" l="0" r="0" t="0"/>
          <a:stretch/>
        </p:blipFill>
        <p:spPr>
          <a:xfrm>
            <a:off x="0" y="0"/>
            <a:ext cx="12192027" cy="1341123"/>
          </a:xfrm>
          <a:prstGeom prst="rect">
            <a:avLst/>
          </a:prstGeom>
          <a:noFill/>
          <a:ln>
            <a:noFill/>
          </a:ln>
        </p:spPr>
      </p:pic>
      <p:sp>
        <p:nvSpPr>
          <p:cNvPr id="177" name="Google Shape;177;gdaef3cb667_0_481"/>
          <p:cNvSpPr txBox="1"/>
          <p:nvPr>
            <p:ph idx="1" type="body"/>
          </p:nvPr>
        </p:nvSpPr>
        <p:spPr>
          <a:xfrm>
            <a:off x="360000" y="360000"/>
            <a:ext cx="5760000" cy="7200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1000"/>
              </a:spcBef>
              <a:spcAft>
                <a:spcPts val="0"/>
              </a:spcAft>
              <a:buClr>
                <a:srgbClr val="FFFFFF"/>
              </a:buClr>
              <a:buSzPts val="1120"/>
              <a:buNone/>
              <a:defRPr b="1" i="0" sz="1400" cap="none">
                <a:solidFill>
                  <a:srgbClr val="FFFFFF"/>
                </a:solidFill>
                <a:latin typeface="Arial"/>
                <a:ea typeface="Arial"/>
                <a:cs typeface="Arial"/>
                <a:sym typeface="Arial"/>
              </a:defRPr>
            </a:lvl1pPr>
            <a:lvl2pPr indent="-320040" lvl="1" marL="914400" rtl="0" algn="l">
              <a:lnSpc>
                <a:spcPct val="100000"/>
              </a:lnSpc>
              <a:spcBef>
                <a:spcPts val="0"/>
              </a:spcBef>
              <a:spcAft>
                <a:spcPts val="0"/>
              </a:spcAft>
              <a:buClr>
                <a:schemeClr val="dk1"/>
              </a:buClr>
              <a:buSzPts val="1440"/>
              <a:buChar char="•"/>
              <a:defRPr/>
            </a:lvl2pPr>
            <a:lvl3pPr indent="-320039" lvl="2" marL="1371600" rtl="0" algn="l">
              <a:lnSpc>
                <a:spcPct val="100000"/>
              </a:lnSpc>
              <a:spcBef>
                <a:spcPts val="500"/>
              </a:spcBef>
              <a:spcAft>
                <a:spcPts val="0"/>
              </a:spcAft>
              <a:buClr>
                <a:schemeClr val="dk1"/>
              </a:buClr>
              <a:buSzPts val="1440"/>
              <a:buChar char="•"/>
              <a:defRPr/>
            </a:lvl3pPr>
            <a:lvl4pPr indent="-228600" lvl="3" marL="1828800" rtl="0" algn="l">
              <a:lnSpc>
                <a:spcPct val="100000"/>
              </a:lnSpc>
              <a:spcBef>
                <a:spcPts val="500"/>
              </a:spcBef>
              <a:spcAft>
                <a:spcPts val="0"/>
              </a:spcAft>
              <a:buClr>
                <a:schemeClr val="dk1"/>
              </a:buClr>
              <a:buSzPts val="1440"/>
              <a:buNone/>
              <a:defRPr/>
            </a:lvl4pPr>
            <a:lvl5pPr indent="-320039" lvl="4" marL="2286000" rtl="0" algn="l">
              <a:lnSpc>
                <a:spcPct val="100000"/>
              </a:lnSpc>
              <a:spcBef>
                <a:spcPts val="500"/>
              </a:spcBef>
              <a:spcAft>
                <a:spcPts val="0"/>
              </a:spcAft>
              <a:buClr>
                <a:schemeClr val="dk1"/>
              </a:buClr>
              <a:buSzPts val="144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descr="Image" id="178" name="Google Shape;178;gdaef3cb667_0_481"/>
          <p:cNvSpPr/>
          <p:nvPr>
            <p:ph idx="2" type="pic"/>
          </p:nvPr>
        </p:nvSpPr>
        <p:spPr>
          <a:xfrm>
            <a:off x="0" y="1440000"/>
            <a:ext cx="12192000" cy="5421000"/>
          </a:xfrm>
          <a:prstGeom prst="rect">
            <a:avLst/>
          </a:prstGeom>
          <a:noFill/>
          <a:ln>
            <a:noFill/>
          </a:ln>
        </p:spPr>
        <p:txBody>
          <a:bodyPr anchorCtr="0" anchor="b" bIns="0" lIns="0" spcFirstLastPara="1" rIns="0" wrap="square" tIns="0">
            <a:noAutofit/>
          </a:bodyPr>
          <a:lstStyle>
            <a:lvl1pPr lvl="0" marR="0" rtl="0" algn="ctr">
              <a:lnSpc>
                <a:spcPct val="100000"/>
              </a:lnSpc>
              <a:spcBef>
                <a:spcPts val="1000"/>
              </a:spcBef>
              <a:spcAft>
                <a:spcPts val="0"/>
              </a:spcAft>
              <a:buClr>
                <a:schemeClr val="dk1"/>
              </a:buClr>
              <a:buSzPts val="192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920"/>
              <a:buFont typeface="Arial"/>
              <a:buChar char="•"/>
              <a:defRPr b="0" i="0" sz="24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44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descr="Headline" id="179" name="Google Shape;179;gdaef3cb667_0_481"/>
          <p:cNvSpPr txBox="1"/>
          <p:nvPr>
            <p:ph type="title"/>
          </p:nvPr>
        </p:nvSpPr>
        <p:spPr>
          <a:xfrm>
            <a:off x="0" y="1549105"/>
            <a:ext cx="7560000" cy="2340000"/>
          </a:xfrm>
          <a:prstGeom prst="rect">
            <a:avLst/>
          </a:prstGeom>
          <a:solidFill>
            <a:srgbClr val="FFFFFF"/>
          </a:solidFill>
          <a:ln>
            <a:noFill/>
          </a:ln>
        </p:spPr>
        <p:txBody>
          <a:bodyPr anchorCtr="0" anchor="t" bIns="0" lIns="360000" spcFirstLastPara="1" rIns="0" wrap="square" tIns="180000">
            <a:noAutofit/>
          </a:bodyPr>
          <a:lstStyle>
            <a:lvl1pPr lvl="0" rtl="0" algn="l">
              <a:lnSpc>
                <a:spcPct val="90000"/>
              </a:lnSpc>
              <a:spcBef>
                <a:spcPts val="0"/>
              </a:spcBef>
              <a:spcAft>
                <a:spcPts val="0"/>
              </a:spcAft>
              <a:buSzPts val="1400"/>
              <a:buNone/>
              <a:defRPr>
                <a:solidFill>
                  <a:srgbClr val="000000"/>
                </a:solidFil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CL Title slide 3">
  <p:cSld name="UCL Title slide 3">
    <p:spTree>
      <p:nvGrpSpPr>
        <p:cNvPr id="180" name="Shape 180"/>
        <p:cNvGrpSpPr/>
        <p:nvPr/>
      </p:nvGrpSpPr>
      <p:grpSpPr>
        <a:xfrm>
          <a:off x="0" y="0"/>
          <a:ext cx="0" cy="0"/>
          <a:chOff x="0" y="0"/>
          <a:chExt cx="0" cy="0"/>
        </a:xfrm>
      </p:grpSpPr>
      <p:sp>
        <p:nvSpPr>
          <p:cNvPr id="181" name="Google Shape;181;gdaef3cb667_0_487"/>
          <p:cNvSpPr/>
          <p:nvPr/>
        </p:nvSpPr>
        <p:spPr>
          <a:xfrm>
            <a:off x="0" y="0"/>
            <a:ext cx="12192000" cy="1425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82" name="Google Shape;182;gdaef3cb667_0_487"/>
          <p:cNvPicPr preferRelativeResize="0"/>
          <p:nvPr/>
        </p:nvPicPr>
        <p:blipFill rotWithShape="1">
          <a:blip r:embed="rId2">
            <a:alphaModFix/>
          </a:blip>
          <a:srcRect b="0" l="0" r="0" t="0"/>
          <a:stretch/>
        </p:blipFill>
        <p:spPr>
          <a:xfrm>
            <a:off x="0" y="0"/>
            <a:ext cx="12192027" cy="1341123"/>
          </a:xfrm>
          <a:prstGeom prst="rect">
            <a:avLst/>
          </a:prstGeom>
          <a:noFill/>
          <a:ln>
            <a:noFill/>
          </a:ln>
        </p:spPr>
      </p:pic>
      <p:sp>
        <p:nvSpPr>
          <p:cNvPr id="183" name="Google Shape;183;gdaef3cb667_0_487"/>
          <p:cNvSpPr txBox="1"/>
          <p:nvPr>
            <p:ph idx="1" type="body"/>
          </p:nvPr>
        </p:nvSpPr>
        <p:spPr>
          <a:xfrm>
            <a:off x="360000" y="360000"/>
            <a:ext cx="5760000" cy="7200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1000"/>
              </a:spcBef>
              <a:spcAft>
                <a:spcPts val="0"/>
              </a:spcAft>
              <a:buClr>
                <a:srgbClr val="FFFFFF"/>
              </a:buClr>
              <a:buSzPts val="1120"/>
              <a:buNone/>
              <a:defRPr b="1" i="0" sz="1400" cap="none">
                <a:solidFill>
                  <a:srgbClr val="FFFFFF"/>
                </a:solidFill>
                <a:latin typeface="Arial"/>
                <a:ea typeface="Arial"/>
                <a:cs typeface="Arial"/>
                <a:sym typeface="Arial"/>
              </a:defRPr>
            </a:lvl1pPr>
            <a:lvl2pPr indent="-320040" lvl="1" marL="914400" rtl="0" algn="l">
              <a:lnSpc>
                <a:spcPct val="100000"/>
              </a:lnSpc>
              <a:spcBef>
                <a:spcPts val="0"/>
              </a:spcBef>
              <a:spcAft>
                <a:spcPts val="0"/>
              </a:spcAft>
              <a:buClr>
                <a:schemeClr val="dk1"/>
              </a:buClr>
              <a:buSzPts val="1440"/>
              <a:buChar char="•"/>
              <a:defRPr/>
            </a:lvl2pPr>
            <a:lvl3pPr indent="-320039" lvl="2" marL="1371600" rtl="0" algn="l">
              <a:lnSpc>
                <a:spcPct val="100000"/>
              </a:lnSpc>
              <a:spcBef>
                <a:spcPts val="500"/>
              </a:spcBef>
              <a:spcAft>
                <a:spcPts val="0"/>
              </a:spcAft>
              <a:buClr>
                <a:schemeClr val="dk1"/>
              </a:buClr>
              <a:buSzPts val="1440"/>
              <a:buChar char="•"/>
              <a:defRPr/>
            </a:lvl3pPr>
            <a:lvl4pPr indent="-228600" lvl="3" marL="1828800" rtl="0" algn="l">
              <a:lnSpc>
                <a:spcPct val="100000"/>
              </a:lnSpc>
              <a:spcBef>
                <a:spcPts val="500"/>
              </a:spcBef>
              <a:spcAft>
                <a:spcPts val="0"/>
              </a:spcAft>
              <a:buClr>
                <a:schemeClr val="dk1"/>
              </a:buClr>
              <a:buSzPts val="1440"/>
              <a:buNone/>
              <a:defRPr/>
            </a:lvl4pPr>
            <a:lvl5pPr indent="-320039" lvl="4" marL="2286000" rtl="0" algn="l">
              <a:lnSpc>
                <a:spcPct val="100000"/>
              </a:lnSpc>
              <a:spcBef>
                <a:spcPts val="500"/>
              </a:spcBef>
              <a:spcAft>
                <a:spcPts val="0"/>
              </a:spcAft>
              <a:buClr>
                <a:schemeClr val="dk1"/>
              </a:buClr>
              <a:buSzPts val="144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descr="Image" id="184" name="Google Shape;184;gdaef3cb667_0_487"/>
          <p:cNvSpPr/>
          <p:nvPr>
            <p:ph idx="2" type="pic"/>
          </p:nvPr>
        </p:nvSpPr>
        <p:spPr>
          <a:xfrm>
            <a:off x="0" y="1440000"/>
            <a:ext cx="12192000" cy="5421000"/>
          </a:xfrm>
          <a:prstGeom prst="rect">
            <a:avLst/>
          </a:prstGeom>
          <a:noFill/>
          <a:ln>
            <a:noFill/>
          </a:ln>
        </p:spPr>
        <p:txBody>
          <a:bodyPr anchorCtr="0" anchor="b" bIns="0" lIns="0" spcFirstLastPara="1" rIns="0" wrap="square" tIns="0">
            <a:noAutofit/>
          </a:bodyPr>
          <a:lstStyle>
            <a:lvl1pPr lvl="0" marR="0" rtl="0" algn="ctr">
              <a:lnSpc>
                <a:spcPct val="100000"/>
              </a:lnSpc>
              <a:spcBef>
                <a:spcPts val="1000"/>
              </a:spcBef>
              <a:spcAft>
                <a:spcPts val="0"/>
              </a:spcAft>
              <a:buClr>
                <a:schemeClr val="dk1"/>
              </a:buClr>
              <a:buSzPts val="192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920"/>
              <a:buFont typeface="Arial"/>
              <a:buChar char="•"/>
              <a:defRPr b="0" i="0" sz="24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44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descr="Headline" id="185" name="Google Shape;185;gdaef3cb667_0_487"/>
          <p:cNvSpPr txBox="1"/>
          <p:nvPr>
            <p:ph type="title"/>
          </p:nvPr>
        </p:nvSpPr>
        <p:spPr>
          <a:xfrm>
            <a:off x="0" y="1549105"/>
            <a:ext cx="7560000" cy="2340000"/>
          </a:xfrm>
          <a:prstGeom prst="rect">
            <a:avLst/>
          </a:prstGeom>
          <a:solidFill>
            <a:srgbClr val="FFFFFF"/>
          </a:solidFill>
          <a:ln>
            <a:noFill/>
          </a:ln>
        </p:spPr>
        <p:txBody>
          <a:bodyPr anchorCtr="0" anchor="t" bIns="0" lIns="360000" spcFirstLastPara="1" rIns="0" wrap="square" tIns="180000">
            <a:noAutofit/>
          </a:bodyPr>
          <a:lstStyle>
            <a:lvl1pPr lvl="0" rtl="0" algn="l">
              <a:lnSpc>
                <a:spcPct val="90000"/>
              </a:lnSpc>
              <a:spcBef>
                <a:spcPts val="0"/>
              </a:spcBef>
              <a:spcAft>
                <a:spcPts val="0"/>
              </a:spcAft>
              <a:buSzPts val="1400"/>
              <a:buNone/>
              <a:defRPr>
                <a:solidFill>
                  <a:srgbClr val="000000"/>
                </a:solidFil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descr="Sub heading" id="186" name="Google Shape;186;gdaef3cb667_0_487"/>
          <p:cNvSpPr txBox="1"/>
          <p:nvPr>
            <p:ph idx="3" type="body"/>
          </p:nvPr>
        </p:nvSpPr>
        <p:spPr>
          <a:xfrm>
            <a:off x="359999" y="3239999"/>
            <a:ext cx="6840000" cy="6519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3600"/>
              <a:buFont typeface="Arial"/>
              <a:buNone/>
              <a:defRPr/>
            </a:lvl1pPr>
            <a:lvl2pPr indent="-320040" lvl="1" marL="914400" rtl="0" algn="l">
              <a:lnSpc>
                <a:spcPct val="100000"/>
              </a:lnSpc>
              <a:spcBef>
                <a:spcPts val="0"/>
              </a:spcBef>
              <a:spcAft>
                <a:spcPts val="0"/>
              </a:spcAft>
              <a:buClr>
                <a:schemeClr val="dk1"/>
              </a:buClr>
              <a:buSzPts val="1440"/>
              <a:buChar char="•"/>
              <a:defRPr/>
            </a:lvl2pPr>
            <a:lvl3pPr indent="-320039" lvl="2" marL="1371600" rtl="0" algn="l">
              <a:lnSpc>
                <a:spcPct val="100000"/>
              </a:lnSpc>
              <a:spcBef>
                <a:spcPts val="500"/>
              </a:spcBef>
              <a:spcAft>
                <a:spcPts val="0"/>
              </a:spcAft>
              <a:buClr>
                <a:schemeClr val="dk1"/>
              </a:buClr>
              <a:buSzPts val="1440"/>
              <a:buChar char="•"/>
              <a:defRPr/>
            </a:lvl3pPr>
            <a:lvl4pPr indent="-228600" lvl="3" marL="1828800" rtl="0" algn="l">
              <a:lnSpc>
                <a:spcPct val="100000"/>
              </a:lnSpc>
              <a:spcBef>
                <a:spcPts val="500"/>
              </a:spcBef>
              <a:spcAft>
                <a:spcPts val="0"/>
              </a:spcAft>
              <a:buClr>
                <a:schemeClr val="dk1"/>
              </a:buClr>
              <a:buSzPts val="1440"/>
              <a:buNone/>
              <a:defRPr/>
            </a:lvl4pPr>
            <a:lvl5pPr indent="-320039" lvl="4" marL="2286000" rtl="0" algn="l">
              <a:lnSpc>
                <a:spcPct val="100000"/>
              </a:lnSpc>
              <a:spcBef>
                <a:spcPts val="500"/>
              </a:spcBef>
              <a:spcAft>
                <a:spcPts val="0"/>
              </a:spcAft>
              <a:buClr>
                <a:schemeClr val="dk1"/>
              </a:buClr>
              <a:buSzPts val="144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CL Title slide 2 - single line headline">
  <p:cSld name="UCL Title slide 2 - single line headline">
    <p:spTree>
      <p:nvGrpSpPr>
        <p:cNvPr id="187" name="Shape 187"/>
        <p:cNvGrpSpPr/>
        <p:nvPr/>
      </p:nvGrpSpPr>
      <p:grpSpPr>
        <a:xfrm>
          <a:off x="0" y="0"/>
          <a:ext cx="0" cy="0"/>
          <a:chOff x="0" y="0"/>
          <a:chExt cx="0" cy="0"/>
        </a:xfrm>
      </p:grpSpPr>
      <p:sp>
        <p:nvSpPr>
          <p:cNvPr id="188" name="Google Shape;188;gdaef3cb667_0_494"/>
          <p:cNvSpPr/>
          <p:nvPr/>
        </p:nvSpPr>
        <p:spPr>
          <a:xfrm>
            <a:off x="0" y="-1"/>
            <a:ext cx="12192000" cy="2520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89" name="Google Shape;189;gdaef3cb667_0_494"/>
          <p:cNvPicPr preferRelativeResize="0"/>
          <p:nvPr/>
        </p:nvPicPr>
        <p:blipFill rotWithShape="1">
          <a:blip r:embed="rId2">
            <a:alphaModFix/>
          </a:blip>
          <a:srcRect b="0" l="0" r="0" t="0"/>
          <a:stretch/>
        </p:blipFill>
        <p:spPr>
          <a:xfrm>
            <a:off x="0" y="0"/>
            <a:ext cx="12192027" cy="1341123"/>
          </a:xfrm>
          <a:prstGeom prst="rect">
            <a:avLst/>
          </a:prstGeom>
          <a:noFill/>
          <a:ln>
            <a:noFill/>
          </a:ln>
        </p:spPr>
      </p:pic>
      <p:sp>
        <p:nvSpPr>
          <p:cNvPr id="190" name="Google Shape;190;gdaef3cb667_0_494"/>
          <p:cNvSpPr txBox="1"/>
          <p:nvPr>
            <p:ph idx="1" type="body"/>
          </p:nvPr>
        </p:nvSpPr>
        <p:spPr>
          <a:xfrm>
            <a:off x="360000" y="360000"/>
            <a:ext cx="5760000" cy="7200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1000"/>
              </a:spcBef>
              <a:spcAft>
                <a:spcPts val="0"/>
              </a:spcAft>
              <a:buClr>
                <a:srgbClr val="FFFFFF"/>
              </a:buClr>
              <a:buSzPts val="1120"/>
              <a:buNone/>
              <a:defRPr b="1" i="0" sz="1400" cap="none">
                <a:solidFill>
                  <a:srgbClr val="FFFFFF"/>
                </a:solidFill>
                <a:latin typeface="Arial"/>
                <a:ea typeface="Arial"/>
                <a:cs typeface="Arial"/>
                <a:sym typeface="Arial"/>
              </a:defRPr>
            </a:lvl1pPr>
            <a:lvl2pPr indent="-320040" lvl="1" marL="914400" rtl="0" algn="l">
              <a:lnSpc>
                <a:spcPct val="100000"/>
              </a:lnSpc>
              <a:spcBef>
                <a:spcPts val="0"/>
              </a:spcBef>
              <a:spcAft>
                <a:spcPts val="0"/>
              </a:spcAft>
              <a:buClr>
                <a:schemeClr val="dk1"/>
              </a:buClr>
              <a:buSzPts val="1440"/>
              <a:buChar char="•"/>
              <a:defRPr/>
            </a:lvl2pPr>
            <a:lvl3pPr indent="-320039" lvl="2" marL="1371600" rtl="0" algn="l">
              <a:lnSpc>
                <a:spcPct val="100000"/>
              </a:lnSpc>
              <a:spcBef>
                <a:spcPts val="500"/>
              </a:spcBef>
              <a:spcAft>
                <a:spcPts val="0"/>
              </a:spcAft>
              <a:buClr>
                <a:schemeClr val="dk1"/>
              </a:buClr>
              <a:buSzPts val="1440"/>
              <a:buChar char="•"/>
              <a:defRPr/>
            </a:lvl3pPr>
            <a:lvl4pPr indent="-228600" lvl="3" marL="1828800" rtl="0" algn="l">
              <a:lnSpc>
                <a:spcPct val="100000"/>
              </a:lnSpc>
              <a:spcBef>
                <a:spcPts val="500"/>
              </a:spcBef>
              <a:spcAft>
                <a:spcPts val="0"/>
              </a:spcAft>
              <a:buClr>
                <a:schemeClr val="dk1"/>
              </a:buClr>
              <a:buSzPts val="1440"/>
              <a:buNone/>
              <a:defRPr/>
            </a:lvl4pPr>
            <a:lvl5pPr indent="-320039" lvl="4" marL="2286000" rtl="0" algn="l">
              <a:lnSpc>
                <a:spcPct val="100000"/>
              </a:lnSpc>
              <a:spcBef>
                <a:spcPts val="500"/>
              </a:spcBef>
              <a:spcAft>
                <a:spcPts val="0"/>
              </a:spcAft>
              <a:buClr>
                <a:schemeClr val="dk1"/>
              </a:buClr>
              <a:buSzPts val="144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descr="Headline" id="191" name="Google Shape;191;gdaef3cb667_0_494"/>
          <p:cNvSpPr txBox="1"/>
          <p:nvPr>
            <p:ph type="title"/>
          </p:nvPr>
        </p:nvSpPr>
        <p:spPr>
          <a:xfrm>
            <a:off x="360000" y="1620000"/>
            <a:ext cx="10800600" cy="81690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descr="Image" id="192" name="Google Shape;192;gdaef3cb667_0_494"/>
          <p:cNvSpPr/>
          <p:nvPr>
            <p:ph idx="2" type="pic"/>
          </p:nvPr>
        </p:nvSpPr>
        <p:spPr>
          <a:xfrm>
            <a:off x="0" y="2505456"/>
            <a:ext cx="12192000" cy="4352400"/>
          </a:xfrm>
          <a:prstGeom prst="rect">
            <a:avLst/>
          </a:prstGeom>
          <a:noFill/>
          <a:ln>
            <a:noFill/>
          </a:ln>
        </p:spPr>
        <p:txBody>
          <a:bodyPr anchorCtr="0" anchor="b" bIns="0" lIns="0" spcFirstLastPara="1" rIns="0" wrap="square" tIns="0">
            <a:noAutofit/>
          </a:bodyPr>
          <a:lstStyle>
            <a:lvl1pPr lvl="0" marR="0" rtl="0" algn="ctr">
              <a:lnSpc>
                <a:spcPct val="100000"/>
              </a:lnSpc>
              <a:spcBef>
                <a:spcPts val="1000"/>
              </a:spcBef>
              <a:spcAft>
                <a:spcPts val="0"/>
              </a:spcAft>
              <a:buClr>
                <a:schemeClr val="dk1"/>
              </a:buClr>
              <a:buSzPts val="192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920"/>
              <a:buFont typeface="Arial"/>
              <a:buChar char="•"/>
              <a:defRPr b="0" i="0" sz="24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44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CL Title - Double line - no image">
  <p:cSld name="UCL Title - Double line - no image">
    <p:spTree>
      <p:nvGrpSpPr>
        <p:cNvPr id="193" name="Shape 193"/>
        <p:cNvGrpSpPr/>
        <p:nvPr/>
      </p:nvGrpSpPr>
      <p:grpSpPr>
        <a:xfrm>
          <a:off x="0" y="0"/>
          <a:ext cx="0" cy="0"/>
          <a:chOff x="0" y="0"/>
          <a:chExt cx="0" cy="0"/>
        </a:xfrm>
      </p:grpSpPr>
      <p:sp>
        <p:nvSpPr>
          <p:cNvPr id="194" name="Google Shape;194;gdaef3cb667_0_500"/>
          <p:cNvSpPr/>
          <p:nvPr/>
        </p:nvSpPr>
        <p:spPr>
          <a:xfrm>
            <a:off x="0" y="0"/>
            <a:ext cx="12192000" cy="1425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95" name="Google Shape;195;gdaef3cb667_0_500"/>
          <p:cNvPicPr preferRelativeResize="0"/>
          <p:nvPr/>
        </p:nvPicPr>
        <p:blipFill rotWithShape="1">
          <a:blip r:embed="rId2">
            <a:alphaModFix/>
          </a:blip>
          <a:srcRect b="0" l="0" r="0" t="0"/>
          <a:stretch/>
        </p:blipFill>
        <p:spPr>
          <a:xfrm>
            <a:off x="0" y="0"/>
            <a:ext cx="12192027" cy="1341123"/>
          </a:xfrm>
          <a:prstGeom prst="rect">
            <a:avLst/>
          </a:prstGeom>
          <a:noFill/>
          <a:ln>
            <a:noFill/>
          </a:ln>
        </p:spPr>
      </p:pic>
      <p:sp>
        <p:nvSpPr>
          <p:cNvPr id="196" name="Google Shape;196;gdaef3cb667_0_500"/>
          <p:cNvSpPr txBox="1"/>
          <p:nvPr>
            <p:ph idx="1" type="body"/>
          </p:nvPr>
        </p:nvSpPr>
        <p:spPr>
          <a:xfrm>
            <a:off x="360000" y="360000"/>
            <a:ext cx="5760000" cy="7200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1000"/>
              </a:spcBef>
              <a:spcAft>
                <a:spcPts val="0"/>
              </a:spcAft>
              <a:buClr>
                <a:srgbClr val="FFFFFF"/>
              </a:buClr>
              <a:buSzPts val="1120"/>
              <a:buNone/>
              <a:defRPr b="1" i="0" sz="1400" cap="none">
                <a:solidFill>
                  <a:srgbClr val="FFFFFF"/>
                </a:solidFill>
                <a:latin typeface="Arial"/>
                <a:ea typeface="Arial"/>
                <a:cs typeface="Arial"/>
                <a:sym typeface="Arial"/>
              </a:defRPr>
            </a:lvl1pPr>
            <a:lvl2pPr indent="-320040" lvl="1" marL="914400" rtl="0" algn="l">
              <a:lnSpc>
                <a:spcPct val="100000"/>
              </a:lnSpc>
              <a:spcBef>
                <a:spcPts val="0"/>
              </a:spcBef>
              <a:spcAft>
                <a:spcPts val="0"/>
              </a:spcAft>
              <a:buClr>
                <a:schemeClr val="dk1"/>
              </a:buClr>
              <a:buSzPts val="1440"/>
              <a:buChar char="•"/>
              <a:defRPr/>
            </a:lvl2pPr>
            <a:lvl3pPr indent="-320039" lvl="2" marL="1371600" rtl="0" algn="l">
              <a:lnSpc>
                <a:spcPct val="100000"/>
              </a:lnSpc>
              <a:spcBef>
                <a:spcPts val="500"/>
              </a:spcBef>
              <a:spcAft>
                <a:spcPts val="0"/>
              </a:spcAft>
              <a:buClr>
                <a:schemeClr val="dk1"/>
              </a:buClr>
              <a:buSzPts val="1440"/>
              <a:buChar char="•"/>
              <a:defRPr/>
            </a:lvl3pPr>
            <a:lvl4pPr indent="-228600" lvl="3" marL="1828800" rtl="0" algn="l">
              <a:lnSpc>
                <a:spcPct val="100000"/>
              </a:lnSpc>
              <a:spcBef>
                <a:spcPts val="500"/>
              </a:spcBef>
              <a:spcAft>
                <a:spcPts val="0"/>
              </a:spcAft>
              <a:buClr>
                <a:schemeClr val="dk1"/>
              </a:buClr>
              <a:buSzPts val="1440"/>
              <a:buNone/>
              <a:defRPr/>
            </a:lvl4pPr>
            <a:lvl5pPr indent="-320039" lvl="4" marL="2286000" rtl="0" algn="l">
              <a:lnSpc>
                <a:spcPct val="100000"/>
              </a:lnSpc>
              <a:spcBef>
                <a:spcPts val="500"/>
              </a:spcBef>
              <a:spcAft>
                <a:spcPts val="0"/>
              </a:spcAft>
              <a:buClr>
                <a:schemeClr val="dk1"/>
              </a:buClr>
              <a:buSzPts val="144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97" name="Google Shape;197;gdaef3cb667_0_500"/>
          <p:cNvSpPr/>
          <p:nvPr/>
        </p:nvSpPr>
        <p:spPr>
          <a:xfrm>
            <a:off x="0" y="1440000"/>
            <a:ext cx="12192000" cy="1679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descr="Headline" id="198" name="Google Shape;198;gdaef3cb667_0_500"/>
          <p:cNvSpPr txBox="1"/>
          <p:nvPr>
            <p:ph type="title"/>
          </p:nvPr>
        </p:nvSpPr>
        <p:spPr>
          <a:xfrm>
            <a:off x="360000" y="1620000"/>
            <a:ext cx="10800600" cy="136800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descr="Sub heading" id="199" name="Google Shape;199;gdaef3cb667_0_500"/>
          <p:cNvSpPr txBox="1"/>
          <p:nvPr>
            <p:ph idx="2" type="body"/>
          </p:nvPr>
        </p:nvSpPr>
        <p:spPr>
          <a:xfrm>
            <a:off x="359999" y="3420000"/>
            <a:ext cx="9000000" cy="1908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3600"/>
              <a:buFont typeface="Arial"/>
              <a:buNone/>
              <a:defRPr/>
            </a:lvl1pPr>
            <a:lvl2pPr indent="-320040" lvl="1" marL="914400" rtl="0" algn="l">
              <a:lnSpc>
                <a:spcPct val="100000"/>
              </a:lnSpc>
              <a:spcBef>
                <a:spcPts val="0"/>
              </a:spcBef>
              <a:spcAft>
                <a:spcPts val="0"/>
              </a:spcAft>
              <a:buClr>
                <a:schemeClr val="dk1"/>
              </a:buClr>
              <a:buSzPts val="1440"/>
              <a:buChar char="•"/>
              <a:defRPr/>
            </a:lvl2pPr>
            <a:lvl3pPr indent="-320039" lvl="2" marL="1371600" rtl="0" algn="l">
              <a:lnSpc>
                <a:spcPct val="100000"/>
              </a:lnSpc>
              <a:spcBef>
                <a:spcPts val="500"/>
              </a:spcBef>
              <a:spcAft>
                <a:spcPts val="0"/>
              </a:spcAft>
              <a:buClr>
                <a:schemeClr val="dk1"/>
              </a:buClr>
              <a:buSzPts val="1440"/>
              <a:buChar char="•"/>
              <a:defRPr/>
            </a:lvl3pPr>
            <a:lvl4pPr indent="-228600" lvl="3" marL="1828800" rtl="0" algn="l">
              <a:lnSpc>
                <a:spcPct val="100000"/>
              </a:lnSpc>
              <a:spcBef>
                <a:spcPts val="500"/>
              </a:spcBef>
              <a:spcAft>
                <a:spcPts val="0"/>
              </a:spcAft>
              <a:buClr>
                <a:schemeClr val="dk1"/>
              </a:buClr>
              <a:buSzPts val="1440"/>
              <a:buNone/>
              <a:defRPr/>
            </a:lvl4pPr>
            <a:lvl5pPr indent="-320039" lvl="4" marL="2286000" rtl="0" algn="l">
              <a:lnSpc>
                <a:spcPct val="100000"/>
              </a:lnSpc>
              <a:spcBef>
                <a:spcPts val="500"/>
              </a:spcBef>
              <a:spcAft>
                <a:spcPts val="0"/>
              </a:spcAft>
              <a:buClr>
                <a:schemeClr val="dk1"/>
              </a:buClr>
              <a:buSzPts val="144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CL Title  - Double line - half image">
  <p:cSld name="UCL Title  - Double line - half image">
    <p:spTree>
      <p:nvGrpSpPr>
        <p:cNvPr id="200" name="Shape 200"/>
        <p:cNvGrpSpPr/>
        <p:nvPr/>
      </p:nvGrpSpPr>
      <p:grpSpPr>
        <a:xfrm>
          <a:off x="0" y="0"/>
          <a:ext cx="0" cy="0"/>
          <a:chOff x="0" y="0"/>
          <a:chExt cx="0" cy="0"/>
        </a:xfrm>
      </p:grpSpPr>
      <p:sp>
        <p:nvSpPr>
          <p:cNvPr id="201" name="Google Shape;201;gdaef3cb667_0_507"/>
          <p:cNvSpPr/>
          <p:nvPr/>
        </p:nvSpPr>
        <p:spPr>
          <a:xfrm>
            <a:off x="0" y="0"/>
            <a:ext cx="12192000" cy="1425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02" name="Google Shape;202;gdaef3cb667_0_507"/>
          <p:cNvPicPr preferRelativeResize="0"/>
          <p:nvPr/>
        </p:nvPicPr>
        <p:blipFill rotWithShape="1">
          <a:blip r:embed="rId2">
            <a:alphaModFix/>
          </a:blip>
          <a:srcRect b="0" l="0" r="0" t="0"/>
          <a:stretch/>
        </p:blipFill>
        <p:spPr>
          <a:xfrm>
            <a:off x="0" y="0"/>
            <a:ext cx="12192027" cy="1341123"/>
          </a:xfrm>
          <a:prstGeom prst="rect">
            <a:avLst/>
          </a:prstGeom>
          <a:noFill/>
          <a:ln>
            <a:noFill/>
          </a:ln>
        </p:spPr>
      </p:pic>
      <p:sp>
        <p:nvSpPr>
          <p:cNvPr id="203" name="Google Shape;203;gdaef3cb667_0_507"/>
          <p:cNvSpPr txBox="1"/>
          <p:nvPr>
            <p:ph idx="1" type="body"/>
          </p:nvPr>
        </p:nvSpPr>
        <p:spPr>
          <a:xfrm>
            <a:off x="360000" y="360000"/>
            <a:ext cx="5760000" cy="7200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1000"/>
              </a:spcBef>
              <a:spcAft>
                <a:spcPts val="0"/>
              </a:spcAft>
              <a:buClr>
                <a:srgbClr val="FFFFFF"/>
              </a:buClr>
              <a:buSzPts val="1120"/>
              <a:buNone/>
              <a:defRPr b="1" i="0" sz="1400" cap="none">
                <a:solidFill>
                  <a:srgbClr val="FFFFFF"/>
                </a:solidFill>
                <a:latin typeface="Arial"/>
                <a:ea typeface="Arial"/>
                <a:cs typeface="Arial"/>
                <a:sym typeface="Arial"/>
              </a:defRPr>
            </a:lvl1pPr>
            <a:lvl2pPr indent="-320040" lvl="1" marL="914400" rtl="0" algn="l">
              <a:lnSpc>
                <a:spcPct val="100000"/>
              </a:lnSpc>
              <a:spcBef>
                <a:spcPts val="0"/>
              </a:spcBef>
              <a:spcAft>
                <a:spcPts val="0"/>
              </a:spcAft>
              <a:buClr>
                <a:schemeClr val="dk1"/>
              </a:buClr>
              <a:buSzPts val="1440"/>
              <a:buChar char="•"/>
              <a:defRPr/>
            </a:lvl2pPr>
            <a:lvl3pPr indent="-320039" lvl="2" marL="1371600" rtl="0" algn="l">
              <a:lnSpc>
                <a:spcPct val="100000"/>
              </a:lnSpc>
              <a:spcBef>
                <a:spcPts val="500"/>
              </a:spcBef>
              <a:spcAft>
                <a:spcPts val="0"/>
              </a:spcAft>
              <a:buClr>
                <a:schemeClr val="dk1"/>
              </a:buClr>
              <a:buSzPts val="1440"/>
              <a:buChar char="•"/>
              <a:defRPr/>
            </a:lvl3pPr>
            <a:lvl4pPr indent="-228600" lvl="3" marL="1828800" rtl="0" algn="l">
              <a:lnSpc>
                <a:spcPct val="100000"/>
              </a:lnSpc>
              <a:spcBef>
                <a:spcPts val="500"/>
              </a:spcBef>
              <a:spcAft>
                <a:spcPts val="0"/>
              </a:spcAft>
              <a:buClr>
                <a:schemeClr val="dk1"/>
              </a:buClr>
              <a:buSzPts val="1440"/>
              <a:buNone/>
              <a:defRPr/>
            </a:lvl4pPr>
            <a:lvl5pPr indent="-320039" lvl="4" marL="2286000" rtl="0" algn="l">
              <a:lnSpc>
                <a:spcPct val="100000"/>
              </a:lnSpc>
              <a:spcBef>
                <a:spcPts val="500"/>
              </a:spcBef>
              <a:spcAft>
                <a:spcPts val="0"/>
              </a:spcAft>
              <a:buClr>
                <a:schemeClr val="dk1"/>
              </a:buClr>
              <a:buSzPts val="144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descr="Image" id="204" name="Google Shape;204;gdaef3cb667_0_507"/>
          <p:cNvSpPr/>
          <p:nvPr>
            <p:ph idx="2" type="pic"/>
          </p:nvPr>
        </p:nvSpPr>
        <p:spPr>
          <a:xfrm>
            <a:off x="0" y="1436914"/>
            <a:ext cx="12192000" cy="1682700"/>
          </a:xfrm>
          <a:prstGeom prst="rect">
            <a:avLst/>
          </a:prstGeom>
          <a:noFill/>
          <a:ln>
            <a:noFill/>
          </a:ln>
        </p:spPr>
        <p:txBody>
          <a:bodyPr anchorCtr="0" anchor="b" bIns="0" lIns="0" spcFirstLastPara="1" rIns="0" wrap="square" tIns="0">
            <a:noAutofit/>
          </a:bodyPr>
          <a:lstStyle>
            <a:lvl1pPr lvl="0" marR="0" rtl="0" algn="ctr">
              <a:lnSpc>
                <a:spcPct val="100000"/>
              </a:lnSpc>
              <a:spcBef>
                <a:spcPts val="1000"/>
              </a:spcBef>
              <a:spcAft>
                <a:spcPts val="0"/>
              </a:spcAft>
              <a:buClr>
                <a:schemeClr val="dk1"/>
              </a:buClr>
              <a:buSzPts val="192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920"/>
              <a:buFont typeface="Arial"/>
              <a:buChar char="•"/>
              <a:defRPr b="0" i="0" sz="24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44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5" name="Google Shape;205;gdaef3cb667_0_507"/>
          <p:cNvSpPr/>
          <p:nvPr/>
        </p:nvSpPr>
        <p:spPr>
          <a:xfrm flipH="1" rot="10800000">
            <a:off x="0" y="3122700"/>
            <a:ext cx="12192000" cy="37353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descr="Headline" id="206" name="Google Shape;206;gdaef3cb667_0_507"/>
          <p:cNvSpPr txBox="1"/>
          <p:nvPr>
            <p:ph type="title"/>
          </p:nvPr>
        </p:nvSpPr>
        <p:spPr>
          <a:xfrm>
            <a:off x="360000" y="3470479"/>
            <a:ext cx="10800600" cy="136800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descr="Sub heading" id="207" name="Google Shape;207;gdaef3cb667_0_507"/>
          <p:cNvSpPr txBox="1"/>
          <p:nvPr>
            <p:ph idx="3" type="body"/>
          </p:nvPr>
        </p:nvSpPr>
        <p:spPr>
          <a:xfrm>
            <a:off x="359999" y="4950000"/>
            <a:ext cx="9000000" cy="1908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3600"/>
              <a:buFont typeface="Arial"/>
              <a:buNone/>
              <a:defRPr/>
            </a:lvl1pPr>
            <a:lvl2pPr indent="-320040" lvl="1" marL="914400" rtl="0" algn="l">
              <a:lnSpc>
                <a:spcPct val="100000"/>
              </a:lnSpc>
              <a:spcBef>
                <a:spcPts val="0"/>
              </a:spcBef>
              <a:spcAft>
                <a:spcPts val="0"/>
              </a:spcAft>
              <a:buClr>
                <a:schemeClr val="dk1"/>
              </a:buClr>
              <a:buSzPts val="1440"/>
              <a:buChar char="•"/>
              <a:defRPr/>
            </a:lvl2pPr>
            <a:lvl3pPr indent="-320039" lvl="2" marL="1371600" rtl="0" algn="l">
              <a:lnSpc>
                <a:spcPct val="100000"/>
              </a:lnSpc>
              <a:spcBef>
                <a:spcPts val="500"/>
              </a:spcBef>
              <a:spcAft>
                <a:spcPts val="0"/>
              </a:spcAft>
              <a:buClr>
                <a:schemeClr val="dk1"/>
              </a:buClr>
              <a:buSzPts val="1440"/>
              <a:buChar char="•"/>
              <a:defRPr/>
            </a:lvl3pPr>
            <a:lvl4pPr indent="-228600" lvl="3" marL="1828800" rtl="0" algn="l">
              <a:lnSpc>
                <a:spcPct val="100000"/>
              </a:lnSpc>
              <a:spcBef>
                <a:spcPts val="500"/>
              </a:spcBef>
              <a:spcAft>
                <a:spcPts val="0"/>
              </a:spcAft>
              <a:buClr>
                <a:schemeClr val="dk1"/>
              </a:buClr>
              <a:buSzPts val="1440"/>
              <a:buNone/>
              <a:defRPr/>
            </a:lvl4pPr>
            <a:lvl5pPr indent="-320039" lvl="4" marL="2286000" rtl="0" algn="l">
              <a:lnSpc>
                <a:spcPct val="100000"/>
              </a:lnSpc>
              <a:spcBef>
                <a:spcPts val="500"/>
              </a:spcBef>
              <a:spcAft>
                <a:spcPts val="0"/>
              </a:spcAft>
              <a:buClr>
                <a:schemeClr val="dk1"/>
              </a:buClr>
              <a:buSzPts val="144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 section start 1">
  <p:cSld name="Divider - section start 1">
    <p:spTree>
      <p:nvGrpSpPr>
        <p:cNvPr id="208" name="Shape 208"/>
        <p:cNvGrpSpPr/>
        <p:nvPr/>
      </p:nvGrpSpPr>
      <p:grpSpPr>
        <a:xfrm>
          <a:off x="0" y="0"/>
          <a:ext cx="0" cy="0"/>
          <a:chOff x="0" y="0"/>
          <a:chExt cx="0" cy="0"/>
        </a:xfrm>
      </p:grpSpPr>
      <p:sp>
        <p:nvSpPr>
          <p:cNvPr descr="Headline" id="209" name="Google Shape;209;gdaef3cb667_0_515"/>
          <p:cNvSpPr txBox="1"/>
          <p:nvPr>
            <p:ph type="title"/>
          </p:nvPr>
        </p:nvSpPr>
        <p:spPr>
          <a:xfrm>
            <a:off x="-2" y="1008000"/>
            <a:ext cx="10080000" cy="2880000"/>
          </a:xfrm>
          <a:prstGeom prst="rect">
            <a:avLst/>
          </a:prstGeom>
          <a:solidFill>
            <a:srgbClr val="FFFFFF"/>
          </a:solidFill>
          <a:ln>
            <a:noFill/>
          </a:ln>
        </p:spPr>
        <p:txBody>
          <a:bodyPr anchorCtr="0" anchor="t" bIns="0" lIns="360000" spcFirstLastPara="1" rIns="0" wrap="square" tIns="180000">
            <a:noAutofit/>
          </a:bodyPr>
          <a:lstStyle>
            <a:lvl1pPr lvl="0" rtl="0" algn="l">
              <a:lnSpc>
                <a:spcPct val="90000"/>
              </a:lnSpc>
              <a:spcBef>
                <a:spcPts val="0"/>
              </a:spcBef>
              <a:spcAft>
                <a:spcPts val="0"/>
              </a:spcAft>
              <a:buSzPts val="1400"/>
              <a:buNone/>
              <a:defRPr>
                <a:solidFill>
                  <a:srgbClr val="000000"/>
                </a:solidFil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descr="Sub heading" id="210" name="Google Shape;210;gdaef3cb667_0_515"/>
          <p:cNvSpPr txBox="1"/>
          <p:nvPr>
            <p:ph idx="1" type="body"/>
          </p:nvPr>
        </p:nvSpPr>
        <p:spPr>
          <a:xfrm>
            <a:off x="359228" y="2308225"/>
            <a:ext cx="8719500" cy="14478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1000"/>
              </a:spcBef>
              <a:spcAft>
                <a:spcPts val="0"/>
              </a:spcAft>
              <a:buClr>
                <a:srgbClr val="000000"/>
              </a:buClr>
              <a:buSzPts val="2880"/>
              <a:buNone/>
              <a:defRPr>
                <a:solidFill>
                  <a:srgbClr val="000000"/>
                </a:solidFill>
              </a:defRPr>
            </a:lvl1pPr>
            <a:lvl2pPr indent="-320040" lvl="1" marL="914400" rtl="0" algn="l">
              <a:lnSpc>
                <a:spcPct val="100000"/>
              </a:lnSpc>
              <a:spcBef>
                <a:spcPts val="0"/>
              </a:spcBef>
              <a:spcAft>
                <a:spcPts val="0"/>
              </a:spcAft>
              <a:buClr>
                <a:schemeClr val="dk1"/>
              </a:buClr>
              <a:buSzPts val="1440"/>
              <a:buChar char="•"/>
              <a:defRPr/>
            </a:lvl2pPr>
            <a:lvl3pPr indent="-320039" lvl="2" marL="1371600" rtl="0" algn="l">
              <a:lnSpc>
                <a:spcPct val="100000"/>
              </a:lnSpc>
              <a:spcBef>
                <a:spcPts val="500"/>
              </a:spcBef>
              <a:spcAft>
                <a:spcPts val="0"/>
              </a:spcAft>
              <a:buClr>
                <a:schemeClr val="dk1"/>
              </a:buClr>
              <a:buSzPts val="1440"/>
              <a:buChar char="•"/>
              <a:defRPr/>
            </a:lvl3pPr>
            <a:lvl4pPr indent="-228600" lvl="3" marL="1828800" rtl="0" algn="l">
              <a:lnSpc>
                <a:spcPct val="100000"/>
              </a:lnSpc>
              <a:spcBef>
                <a:spcPts val="500"/>
              </a:spcBef>
              <a:spcAft>
                <a:spcPts val="0"/>
              </a:spcAft>
              <a:buClr>
                <a:schemeClr val="dk1"/>
              </a:buClr>
              <a:buSzPts val="1440"/>
              <a:buNone/>
              <a:defRPr/>
            </a:lvl4pPr>
            <a:lvl5pPr indent="-320039" lvl="4" marL="2286000" rtl="0" algn="l">
              <a:lnSpc>
                <a:spcPct val="100000"/>
              </a:lnSpc>
              <a:spcBef>
                <a:spcPts val="500"/>
              </a:spcBef>
              <a:spcAft>
                <a:spcPts val="0"/>
              </a:spcAft>
              <a:buClr>
                <a:schemeClr val="dk1"/>
              </a:buClr>
              <a:buSzPts val="144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descr="Main text" id="211" name="Google Shape;211;gdaef3cb667_0_515"/>
          <p:cNvSpPr txBox="1"/>
          <p:nvPr>
            <p:ph idx="2" type="body"/>
          </p:nvPr>
        </p:nvSpPr>
        <p:spPr>
          <a:xfrm>
            <a:off x="360000" y="4176077"/>
            <a:ext cx="5400000" cy="1483200"/>
          </a:xfrm>
          <a:prstGeom prst="rect">
            <a:avLst/>
          </a:prstGeom>
          <a:noFill/>
          <a:ln>
            <a:noFill/>
          </a:ln>
        </p:spPr>
        <p:txBody>
          <a:bodyPr anchorCtr="0" anchor="t" bIns="0" lIns="0" spcFirstLastPara="1" rIns="0" wrap="square" tIns="0">
            <a:noAutofit/>
          </a:bodyPr>
          <a:lstStyle>
            <a:lvl1pPr indent="-350520" lvl="0" marL="457200" rtl="0" algn="l">
              <a:lnSpc>
                <a:spcPct val="100000"/>
              </a:lnSpc>
              <a:spcBef>
                <a:spcPts val="1000"/>
              </a:spcBef>
              <a:spcAft>
                <a:spcPts val="0"/>
              </a:spcAft>
              <a:buClr>
                <a:schemeClr val="dk1"/>
              </a:buClr>
              <a:buSzPts val="1920"/>
              <a:buFont typeface="Arial"/>
              <a:buChar char="•"/>
              <a:defRPr sz="2400"/>
            </a:lvl1pPr>
            <a:lvl2pPr indent="-320040" lvl="1" marL="914400" rtl="0" algn="l">
              <a:lnSpc>
                <a:spcPct val="100000"/>
              </a:lnSpc>
              <a:spcBef>
                <a:spcPts val="0"/>
              </a:spcBef>
              <a:spcAft>
                <a:spcPts val="0"/>
              </a:spcAft>
              <a:buClr>
                <a:schemeClr val="dk1"/>
              </a:buClr>
              <a:buSzPts val="1440"/>
              <a:buChar char="•"/>
              <a:defRPr/>
            </a:lvl2pPr>
            <a:lvl3pPr indent="-320039" lvl="2" marL="1371600" rtl="0" algn="l">
              <a:lnSpc>
                <a:spcPct val="100000"/>
              </a:lnSpc>
              <a:spcBef>
                <a:spcPts val="500"/>
              </a:spcBef>
              <a:spcAft>
                <a:spcPts val="0"/>
              </a:spcAft>
              <a:buClr>
                <a:schemeClr val="dk1"/>
              </a:buClr>
              <a:buSzPts val="1440"/>
              <a:buChar char="•"/>
              <a:defRPr/>
            </a:lvl3pPr>
            <a:lvl4pPr indent="-228600" lvl="3" marL="1828800" rtl="0" algn="l">
              <a:lnSpc>
                <a:spcPct val="100000"/>
              </a:lnSpc>
              <a:spcBef>
                <a:spcPts val="500"/>
              </a:spcBef>
              <a:spcAft>
                <a:spcPts val="0"/>
              </a:spcAft>
              <a:buClr>
                <a:schemeClr val="dk1"/>
              </a:buClr>
              <a:buSzPts val="1440"/>
              <a:buNone/>
              <a:defRPr/>
            </a:lvl4pPr>
            <a:lvl5pPr indent="-320039" lvl="4" marL="2286000" rtl="0" algn="l">
              <a:lnSpc>
                <a:spcPct val="100000"/>
              </a:lnSpc>
              <a:spcBef>
                <a:spcPts val="500"/>
              </a:spcBef>
              <a:spcAft>
                <a:spcPts val="0"/>
              </a:spcAft>
              <a:buClr>
                <a:schemeClr val="dk1"/>
              </a:buClr>
              <a:buSzPts val="144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descr="Main text" id="212" name="Google Shape;212;gdaef3cb667_0_515"/>
          <p:cNvSpPr txBox="1"/>
          <p:nvPr>
            <p:ph idx="3" type="body"/>
          </p:nvPr>
        </p:nvSpPr>
        <p:spPr>
          <a:xfrm>
            <a:off x="5940000" y="4176077"/>
            <a:ext cx="5400000" cy="1483200"/>
          </a:xfrm>
          <a:prstGeom prst="rect">
            <a:avLst/>
          </a:prstGeom>
          <a:noFill/>
          <a:ln>
            <a:noFill/>
          </a:ln>
        </p:spPr>
        <p:txBody>
          <a:bodyPr anchorCtr="0" anchor="t" bIns="0" lIns="0" spcFirstLastPara="1" rIns="0" wrap="square" tIns="0">
            <a:noAutofit/>
          </a:bodyPr>
          <a:lstStyle>
            <a:lvl1pPr indent="-342900" lvl="0" marL="457200" marR="0" rtl="0" algn="l">
              <a:lnSpc>
                <a:spcPct val="90000"/>
              </a:lnSpc>
              <a:spcBef>
                <a:spcPts val="1000"/>
              </a:spcBef>
              <a:spcAft>
                <a:spcPts val="0"/>
              </a:spcAft>
              <a:buClr>
                <a:schemeClr val="dk1"/>
              </a:buClr>
              <a:buSzPts val="1800"/>
              <a:buFont typeface="Arial"/>
              <a:buChar char="•"/>
              <a:defRPr sz="1800"/>
            </a:lvl1pPr>
            <a:lvl2pPr indent="-320040" lvl="1" marL="914400" rtl="0" algn="l">
              <a:lnSpc>
                <a:spcPct val="100000"/>
              </a:lnSpc>
              <a:spcBef>
                <a:spcPts val="0"/>
              </a:spcBef>
              <a:spcAft>
                <a:spcPts val="0"/>
              </a:spcAft>
              <a:buClr>
                <a:schemeClr val="dk1"/>
              </a:buClr>
              <a:buSzPts val="1440"/>
              <a:buChar char="•"/>
              <a:defRPr/>
            </a:lvl2pPr>
            <a:lvl3pPr indent="-320039" lvl="2" marL="1371600" rtl="0" algn="l">
              <a:lnSpc>
                <a:spcPct val="100000"/>
              </a:lnSpc>
              <a:spcBef>
                <a:spcPts val="500"/>
              </a:spcBef>
              <a:spcAft>
                <a:spcPts val="0"/>
              </a:spcAft>
              <a:buClr>
                <a:schemeClr val="dk1"/>
              </a:buClr>
              <a:buSzPts val="1440"/>
              <a:buChar char="•"/>
              <a:defRPr/>
            </a:lvl3pPr>
            <a:lvl4pPr indent="-228600" lvl="3" marL="1828800" rtl="0" algn="l">
              <a:lnSpc>
                <a:spcPct val="100000"/>
              </a:lnSpc>
              <a:spcBef>
                <a:spcPts val="500"/>
              </a:spcBef>
              <a:spcAft>
                <a:spcPts val="0"/>
              </a:spcAft>
              <a:buClr>
                <a:schemeClr val="dk1"/>
              </a:buClr>
              <a:buSzPts val="1440"/>
              <a:buNone/>
              <a:defRPr/>
            </a:lvl4pPr>
            <a:lvl5pPr indent="-320039" lvl="4" marL="2286000" rtl="0" algn="l">
              <a:lnSpc>
                <a:spcPct val="100000"/>
              </a:lnSpc>
              <a:spcBef>
                <a:spcPts val="500"/>
              </a:spcBef>
              <a:spcAft>
                <a:spcPts val="0"/>
              </a:spcAft>
              <a:buClr>
                <a:schemeClr val="dk1"/>
              </a:buClr>
              <a:buSzPts val="144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 section start 2">
  <p:cSld name="Divider - section start 2">
    <p:spTree>
      <p:nvGrpSpPr>
        <p:cNvPr id="213" name="Shape 213"/>
        <p:cNvGrpSpPr/>
        <p:nvPr/>
      </p:nvGrpSpPr>
      <p:grpSpPr>
        <a:xfrm>
          <a:off x="0" y="0"/>
          <a:ext cx="0" cy="0"/>
          <a:chOff x="0" y="0"/>
          <a:chExt cx="0" cy="0"/>
        </a:xfrm>
      </p:grpSpPr>
      <p:sp>
        <p:nvSpPr>
          <p:cNvPr descr="Headline" id="214" name="Google Shape;214;gdaef3cb667_0_520"/>
          <p:cNvSpPr txBox="1"/>
          <p:nvPr>
            <p:ph type="title"/>
          </p:nvPr>
        </p:nvSpPr>
        <p:spPr>
          <a:xfrm>
            <a:off x="-2" y="1008000"/>
            <a:ext cx="10080000" cy="2880000"/>
          </a:xfrm>
          <a:prstGeom prst="rect">
            <a:avLst/>
          </a:prstGeom>
          <a:solidFill>
            <a:schemeClr val="dk2"/>
          </a:solidFill>
          <a:ln>
            <a:noFill/>
          </a:ln>
        </p:spPr>
        <p:txBody>
          <a:bodyPr anchorCtr="0" anchor="t" bIns="0" lIns="360000" spcFirstLastPara="1" rIns="0" wrap="square" tIns="180000">
            <a:noAutofit/>
          </a:bodyPr>
          <a:lstStyle>
            <a:lvl1pPr lvl="0" rtl="0" algn="l">
              <a:lnSpc>
                <a:spcPct val="90000"/>
              </a:lnSpc>
              <a:spcBef>
                <a:spcPts val="0"/>
              </a:spcBef>
              <a:spcAft>
                <a:spcPts val="0"/>
              </a:spcAft>
              <a:buSzPts val="1400"/>
              <a:buNone/>
              <a:defRPr>
                <a:solidFill>
                  <a:schemeClr val="lt1"/>
                </a:solidFil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215" name="Google Shape;215;gdaef3cb667_0_520"/>
          <p:cNvSpPr txBox="1"/>
          <p:nvPr>
            <p:ph idx="1" type="body"/>
          </p:nvPr>
        </p:nvSpPr>
        <p:spPr>
          <a:xfrm>
            <a:off x="359228" y="2308225"/>
            <a:ext cx="8719500" cy="14478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1000"/>
              </a:spcBef>
              <a:spcAft>
                <a:spcPts val="0"/>
              </a:spcAft>
              <a:buClr>
                <a:srgbClr val="FFFFFF"/>
              </a:buClr>
              <a:buSzPts val="2880"/>
              <a:buNone/>
              <a:defRPr>
                <a:solidFill>
                  <a:srgbClr val="FFFFFF"/>
                </a:solidFill>
              </a:defRPr>
            </a:lvl1pPr>
            <a:lvl2pPr indent="-320040" lvl="1" marL="914400" rtl="0" algn="l">
              <a:lnSpc>
                <a:spcPct val="100000"/>
              </a:lnSpc>
              <a:spcBef>
                <a:spcPts val="0"/>
              </a:spcBef>
              <a:spcAft>
                <a:spcPts val="0"/>
              </a:spcAft>
              <a:buClr>
                <a:schemeClr val="dk1"/>
              </a:buClr>
              <a:buSzPts val="1440"/>
              <a:buChar char="•"/>
              <a:defRPr/>
            </a:lvl2pPr>
            <a:lvl3pPr indent="-320039" lvl="2" marL="1371600" rtl="0" algn="l">
              <a:lnSpc>
                <a:spcPct val="100000"/>
              </a:lnSpc>
              <a:spcBef>
                <a:spcPts val="500"/>
              </a:spcBef>
              <a:spcAft>
                <a:spcPts val="0"/>
              </a:spcAft>
              <a:buClr>
                <a:schemeClr val="dk1"/>
              </a:buClr>
              <a:buSzPts val="1440"/>
              <a:buChar char="•"/>
              <a:defRPr/>
            </a:lvl3pPr>
            <a:lvl4pPr indent="-228600" lvl="3" marL="1828800" rtl="0" algn="l">
              <a:lnSpc>
                <a:spcPct val="100000"/>
              </a:lnSpc>
              <a:spcBef>
                <a:spcPts val="500"/>
              </a:spcBef>
              <a:spcAft>
                <a:spcPts val="0"/>
              </a:spcAft>
              <a:buClr>
                <a:schemeClr val="dk1"/>
              </a:buClr>
              <a:buSzPts val="1440"/>
              <a:buNone/>
              <a:defRPr/>
            </a:lvl4pPr>
            <a:lvl5pPr indent="-320039" lvl="4" marL="2286000" rtl="0" algn="l">
              <a:lnSpc>
                <a:spcPct val="100000"/>
              </a:lnSpc>
              <a:spcBef>
                <a:spcPts val="500"/>
              </a:spcBef>
              <a:spcAft>
                <a:spcPts val="0"/>
              </a:spcAft>
              <a:buClr>
                <a:schemeClr val="dk1"/>
              </a:buClr>
              <a:buSzPts val="144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descr="Main text" id="216" name="Google Shape;216;gdaef3cb667_0_520"/>
          <p:cNvSpPr txBox="1"/>
          <p:nvPr>
            <p:ph idx="2" type="body"/>
          </p:nvPr>
        </p:nvSpPr>
        <p:spPr>
          <a:xfrm>
            <a:off x="360000" y="4176077"/>
            <a:ext cx="5400000" cy="14832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1000"/>
              </a:spcBef>
              <a:spcAft>
                <a:spcPts val="0"/>
              </a:spcAft>
              <a:buClr>
                <a:schemeClr val="dk1"/>
              </a:buClr>
              <a:buSzPts val="1920"/>
              <a:buNone/>
              <a:defRPr sz="2400"/>
            </a:lvl1pPr>
            <a:lvl2pPr indent="-320040" lvl="1" marL="914400" rtl="0" algn="l">
              <a:lnSpc>
                <a:spcPct val="100000"/>
              </a:lnSpc>
              <a:spcBef>
                <a:spcPts val="0"/>
              </a:spcBef>
              <a:spcAft>
                <a:spcPts val="0"/>
              </a:spcAft>
              <a:buClr>
                <a:schemeClr val="dk1"/>
              </a:buClr>
              <a:buSzPts val="1440"/>
              <a:buChar char="•"/>
              <a:defRPr/>
            </a:lvl2pPr>
            <a:lvl3pPr indent="-320039" lvl="2" marL="1371600" rtl="0" algn="l">
              <a:lnSpc>
                <a:spcPct val="100000"/>
              </a:lnSpc>
              <a:spcBef>
                <a:spcPts val="500"/>
              </a:spcBef>
              <a:spcAft>
                <a:spcPts val="0"/>
              </a:spcAft>
              <a:buClr>
                <a:schemeClr val="dk1"/>
              </a:buClr>
              <a:buSzPts val="1440"/>
              <a:buChar char="•"/>
              <a:defRPr/>
            </a:lvl3pPr>
            <a:lvl4pPr indent="-228600" lvl="3" marL="1828800" rtl="0" algn="l">
              <a:lnSpc>
                <a:spcPct val="100000"/>
              </a:lnSpc>
              <a:spcBef>
                <a:spcPts val="500"/>
              </a:spcBef>
              <a:spcAft>
                <a:spcPts val="0"/>
              </a:spcAft>
              <a:buClr>
                <a:schemeClr val="dk1"/>
              </a:buClr>
              <a:buSzPts val="1440"/>
              <a:buNone/>
              <a:defRPr/>
            </a:lvl4pPr>
            <a:lvl5pPr indent="-320039" lvl="4" marL="2286000" rtl="0" algn="l">
              <a:lnSpc>
                <a:spcPct val="100000"/>
              </a:lnSpc>
              <a:spcBef>
                <a:spcPts val="500"/>
              </a:spcBef>
              <a:spcAft>
                <a:spcPts val="0"/>
              </a:spcAft>
              <a:buClr>
                <a:schemeClr val="dk1"/>
              </a:buClr>
              <a:buSzPts val="144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descr="Main text" id="217" name="Google Shape;217;gdaef3cb667_0_520"/>
          <p:cNvSpPr txBox="1"/>
          <p:nvPr>
            <p:ph idx="3" type="body"/>
          </p:nvPr>
        </p:nvSpPr>
        <p:spPr>
          <a:xfrm>
            <a:off x="5940000" y="4176077"/>
            <a:ext cx="5400000" cy="14832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1"/>
              </a:buClr>
              <a:buSzPts val="1800"/>
              <a:buFont typeface="Arial"/>
              <a:buNone/>
              <a:defRPr sz="1800"/>
            </a:lvl1pPr>
            <a:lvl2pPr indent="-320040" lvl="1" marL="914400" rtl="0" algn="l">
              <a:lnSpc>
                <a:spcPct val="100000"/>
              </a:lnSpc>
              <a:spcBef>
                <a:spcPts val="0"/>
              </a:spcBef>
              <a:spcAft>
                <a:spcPts val="0"/>
              </a:spcAft>
              <a:buClr>
                <a:schemeClr val="dk1"/>
              </a:buClr>
              <a:buSzPts val="1440"/>
              <a:buChar char="•"/>
              <a:defRPr/>
            </a:lvl2pPr>
            <a:lvl3pPr indent="-320039" lvl="2" marL="1371600" rtl="0" algn="l">
              <a:lnSpc>
                <a:spcPct val="100000"/>
              </a:lnSpc>
              <a:spcBef>
                <a:spcPts val="500"/>
              </a:spcBef>
              <a:spcAft>
                <a:spcPts val="0"/>
              </a:spcAft>
              <a:buClr>
                <a:schemeClr val="dk1"/>
              </a:buClr>
              <a:buSzPts val="1440"/>
              <a:buChar char="•"/>
              <a:defRPr/>
            </a:lvl3pPr>
            <a:lvl4pPr indent="-228600" lvl="3" marL="1828800" rtl="0" algn="l">
              <a:lnSpc>
                <a:spcPct val="100000"/>
              </a:lnSpc>
              <a:spcBef>
                <a:spcPts val="500"/>
              </a:spcBef>
              <a:spcAft>
                <a:spcPts val="0"/>
              </a:spcAft>
              <a:buClr>
                <a:schemeClr val="dk1"/>
              </a:buClr>
              <a:buSzPts val="1440"/>
              <a:buNone/>
              <a:defRPr/>
            </a:lvl4pPr>
            <a:lvl5pPr indent="-320039" lvl="4" marL="2286000" rtl="0" algn="l">
              <a:lnSpc>
                <a:spcPct val="100000"/>
              </a:lnSpc>
              <a:spcBef>
                <a:spcPts val="500"/>
              </a:spcBef>
              <a:spcAft>
                <a:spcPts val="0"/>
              </a:spcAft>
              <a:buClr>
                <a:schemeClr val="dk1"/>
              </a:buClr>
              <a:buSzPts val="144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CL 2 column text">
  <p:cSld name="UCL 2 column text">
    <p:spTree>
      <p:nvGrpSpPr>
        <p:cNvPr id="25" name="Shape 25"/>
        <p:cNvGrpSpPr/>
        <p:nvPr/>
      </p:nvGrpSpPr>
      <p:grpSpPr>
        <a:xfrm>
          <a:off x="0" y="0"/>
          <a:ext cx="0" cy="0"/>
          <a:chOff x="0" y="0"/>
          <a:chExt cx="0" cy="0"/>
        </a:xfrm>
      </p:grpSpPr>
      <p:sp>
        <p:nvSpPr>
          <p:cNvPr descr="Headline" id="26" name="Google Shape;26;gdaee33dcc0_0_175"/>
          <p:cNvSpPr txBox="1"/>
          <p:nvPr>
            <p:ph type="title"/>
          </p:nvPr>
        </p:nvSpPr>
        <p:spPr>
          <a:xfrm>
            <a:off x="360000" y="899999"/>
            <a:ext cx="9000000" cy="1368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descr="Text" id="27" name="Google Shape;27;gdaee33dcc0_0_175"/>
          <p:cNvSpPr txBox="1"/>
          <p:nvPr>
            <p:ph idx="1" type="body"/>
          </p:nvPr>
        </p:nvSpPr>
        <p:spPr>
          <a:xfrm>
            <a:off x="360000" y="2412000"/>
            <a:ext cx="5399100" cy="3600000"/>
          </a:xfrm>
          <a:prstGeom prst="rect">
            <a:avLst/>
          </a:prstGeom>
          <a:noFill/>
          <a:ln>
            <a:noFill/>
          </a:ln>
        </p:spPr>
        <p:txBody>
          <a:bodyPr anchorCtr="0" anchor="t" bIns="0" lIns="0" spcFirstLastPara="1" rIns="0" wrap="square" tIns="0">
            <a:noAutofit/>
          </a:bodyPr>
          <a:lstStyle>
            <a:lvl1pPr indent="-381000" lvl="0" marL="457200" marR="0" algn="l">
              <a:lnSpc>
                <a:spcPct val="90000"/>
              </a:lnSpc>
              <a:spcBef>
                <a:spcPts val="1000"/>
              </a:spcBef>
              <a:spcAft>
                <a:spcPts val="0"/>
              </a:spcAft>
              <a:buClr>
                <a:schemeClr val="dk1"/>
              </a:buClr>
              <a:buSzPts val="2400"/>
              <a:buFont typeface="Arial"/>
              <a:buChar char="•"/>
              <a:defRPr sz="2400"/>
            </a:lvl1pPr>
            <a:lvl2pPr indent="-350519" lvl="1" marL="914400" algn="l">
              <a:lnSpc>
                <a:spcPct val="100000"/>
              </a:lnSpc>
              <a:spcBef>
                <a:spcPts val="0"/>
              </a:spcBef>
              <a:spcAft>
                <a:spcPts val="0"/>
              </a:spcAft>
              <a:buClr>
                <a:schemeClr val="dk1"/>
              </a:buClr>
              <a:buSzPts val="1920"/>
              <a:buFont typeface="Arial"/>
              <a:buChar char="•"/>
              <a:defRPr/>
            </a:lvl2pPr>
            <a:lvl3pPr indent="-320039" lvl="2" marL="1371600" algn="l">
              <a:lnSpc>
                <a:spcPct val="100000"/>
              </a:lnSpc>
              <a:spcBef>
                <a:spcPts val="500"/>
              </a:spcBef>
              <a:spcAft>
                <a:spcPts val="0"/>
              </a:spcAft>
              <a:buClr>
                <a:schemeClr val="dk1"/>
              </a:buClr>
              <a:buSzPts val="1440"/>
              <a:buChar char="•"/>
              <a:defRPr/>
            </a:lvl3pPr>
            <a:lvl4pPr indent="-228600" lvl="3" marL="1828800" algn="l">
              <a:lnSpc>
                <a:spcPct val="100000"/>
              </a:lnSpc>
              <a:spcBef>
                <a:spcPts val="500"/>
              </a:spcBef>
              <a:spcAft>
                <a:spcPts val="0"/>
              </a:spcAft>
              <a:buClr>
                <a:schemeClr val="dk1"/>
              </a:buClr>
              <a:buSzPts val="1440"/>
              <a:buNone/>
              <a:defRPr/>
            </a:lvl4pPr>
            <a:lvl5pPr indent="-320039" lvl="4" marL="2286000" algn="l">
              <a:lnSpc>
                <a:spcPct val="100000"/>
              </a:lnSpc>
              <a:spcBef>
                <a:spcPts val="50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Text" id="28" name="Google Shape;28;gdaee33dcc0_0_175"/>
          <p:cNvSpPr txBox="1"/>
          <p:nvPr>
            <p:ph idx="2" type="body"/>
          </p:nvPr>
        </p:nvSpPr>
        <p:spPr>
          <a:xfrm>
            <a:off x="5940000" y="2412000"/>
            <a:ext cx="5399100" cy="3600000"/>
          </a:xfrm>
          <a:prstGeom prst="rect">
            <a:avLst/>
          </a:prstGeom>
          <a:noFill/>
          <a:ln>
            <a:noFill/>
          </a:ln>
        </p:spPr>
        <p:txBody>
          <a:bodyPr anchorCtr="0" anchor="t" bIns="0" lIns="0" spcFirstLastPara="1" rIns="0" wrap="square" tIns="0">
            <a:noAutofit/>
          </a:bodyPr>
          <a:lstStyle>
            <a:lvl1pPr indent="-381000" lvl="0" marL="457200" marR="0" algn="l">
              <a:lnSpc>
                <a:spcPct val="90000"/>
              </a:lnSpc>
              <a:spcBef>
                <a:spcPts val="1000"/>
              </a:spcBef>
              <a:spcAft>
                <a:spcPts val="0"/>
              </a:spcAft>
              <a:buClr>
                <a:schemeClr val="dk1"/>
              </a:buClr>
              <a:buSzPts val="2400"/>
              <a:buFont typeface="Arial"/>
              <a:buChar char="•"/>
              <a:defRPr sz="2400"/>
            </a:lvl1pPr>
            <a:lvl2pPr indent="-350519" lvl="1" marL="914400" algn="l">
              <a:lnSpc>
                <a:spcPct val="100000"/>
              </a:lnSpc>
              <a:spcBef>
                <a:spcPts val="0"/>
              </a:spcBef>
              <a:spcAft>
                <a:spcPts val="0"/>
              </a:spcAft>
              <a:buClr>
                <a:schemeClr val="dk1"/>
              </a:buClr>
              <a:buSzPts val="1920"/>
              <a:buFont typeface="Arial"/>
              <a:buChar char="•"/>
              <a:defRPr/>
            </a:lvl2pPr>
            <a:lvl3pPr indent="-320039" lvl="2" marL="1371600" algn="l">
              <a:lnSpc>
                <a:spcPct val="100000"/>
              </a:lnSpc>
              <a:spcBef>
                <a:spcPts val="500"/>
              </a:spcBef>
              <a:spcAft>
                <a:spcPts val="0"/>
              </a:spcAft>
              <a:buClr>
                <a:schemeClr val="dk1"/>
              </a:buClr>
              <a:buSzPts val="1440"/>
              <a:buChar char="•"/>
              <a:defRPr/>
            </a:lvl3pPr>
            <a:lvl4pPr indent="-228600" lvl="3" marL="1828800" algn="l">
              <a:lnSpc>
                <a:spcPct val="100000"/>
              </a:lnSpc>
              <a:spcBef>
                <a:spcPts val="500"/>
              </a:spcBef>
              <a:spcAft>
                <a:spcPts val="0"/>
              </a:spcAft>
              <a:buClr>
                <a:schemeClr val="dk1"/>
              </a:buClr>
              <a:buSzPts val="1440"/>
              <a:buNone/>
              <a:defRPr/>
            </a:lvl4pPr>
            <a:lvl5pPr indent="-320039" lvl="4" marL="2286000" algn="l">
              <a:lnSpc>
                <a:spcPct val="100000"/>
              </a:lnSpc>
              <a:spcBef>
                <a:spcPts val="50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gdaee33dcc0_0_175"/>
          <p:cNvSpPr txBox="1"/>
          <p:nvPr>
            <p:ph idx="10" type="dt"/>
          </p:nvPr>
        </p:nvSpPr>
        <p:spPr>
          <a:xfrm>
            <a:off x="362211" y="6480000"/>
            <a:ext cx="2743200" cy="3600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gdaee33dcc0_0_175"/>
          <p:cNvSpPr txBox="1"/>
          <p:nvPr>
            <p:ph idx="11" type="ftr"/>
          </p:nvPr>
        </p:nvSpPr>
        <p:spPr>
          <a:xfrm>
            <a:off x="4320000" y="6480000"/>
            <a:ext cx="6480000" cy="3600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gdaee33dcc0_0_175"/>
          <p:cNvSpPr txBox="1"/>
          <p:nvPr>
            <p:ph idx="12" type="sldNum"/>
          </p:nvPr>
        </p:nvSpPr>
        <p:spPr>
          <a:xfrm>
            <a:off x="11123111" y="6480000"/>
            <a:ext cx="769200" cy="270000"/>
          </a:xfrm>
          <a:prstGeom prst="rect">
            <a:avLst/>
          </a:prstGeom>
          <a:noFill/>
          <a:ln>
            <a:noFill/>
          </a:ln>
        </p:spPr>
        <p:txBody>
          <a:bodyPr anchorCtr="0" anchor="t" bIns="0" lIns="0" spcFirstLastPara="1" rIns="0" wrap="square" tIns="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vider - section start 2">
  <p:cSld name="1_Divider - section start 2">
    <p:spTree>
      <p:nvGrpSpPr>
        <p:cNvPr id="218" name="Shape 218"/>
        <p:cNvGrpSpPr/>
        <p:nvPr/>
      </p:nvGrpSpPr>
      <p:grpSpPr>
        <a:xfrm>
          <a:off x="0" y="0"/>
          <a:ext cx="0" cy="0"/>
          <a:chOff x="0" y="0"/>
          <a:chExt cx="0" cy="0"/>
        </a:xfrm>
      </p:grpSpPr>
      <p:sp>
        <p:nvSpPr>
          <p:cNvPr id="219" name="Google Shape;219;gdaef3cb667_0_525"/>
          <p:cNvSpPr/>
          <p:nvPr>
            <p:ph idx="2" type="pic"/>
          </p:nvPr>
        </p:nvSpPr>
        <p:spPr>
          <a:xfrm>
            <a:off x="356616" y="900000"/>
            <a:ext cx="7534800" cy="5448600"/>
          </a:xfrm>
          <a:prstGeom prst="rect">
            <a:avLst/>
          </a:prstGeom>
          <a:solidFill>
            <a:srgbClr val="FFFFFF"/>
          </a:solidFill>
          <a:ln>
            <a:noFill/>
          </a:ln>
        </p:spPr>
        <p:txBody>
          <a:bodyPr anchorCtr="0" anchor="b" bIns="0" lIns="0" spcFirstLastPara="1" rIns="0" wrap="square" tIns="0">
            <a:noAutofit/>
          </a:bodyPr>
          <a:lstStyle>
            <a:lvl1pPr lvl="0" marR="0" rtl="0" algn="ctr">
              <a:lnSpc>
                <a:spcPct val="100000"/>
              </a:lnSpc>
              <a:spcBef>
                <a:spcPts val="1000"/>
              </a:spcBef>
              <a:spcAft>
                <a:spcPts val="0"/>
              </a:spcAft>
              <a:buClr>
                <a:schemeClr val="dk1"/>
              </a:buClr>
              <a:buSzPts val="192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920"/>
              <a:buFont typeface="Arial"/>
              <a:buChar char="•"/>
              <a:defRPr b="0" i="0" sz="24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44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descr="Headline" id="220" name="Google Shape;220;gdaef3cb667_0_525"/>
          <p:cNvSpPr txBox="1"/>
          <p:nvPr>
            <p:ph type="title"/>
          </p:nvPr>
        </p:nvSpPr>
        <p:spPr>
          <a:xfrm>
            <a:off x="-2" y="1440000"/>
            <a:ext cx="6480000" cy="2880000"/>
          </a:xfrm>
          <a:prstGeom prst="rect">
            <a:avLst/>
          </a:prstGeom>
          <a:solidFill>
            <a:schemeClr val="lt1"/>
          </a:solidFill>
          <a:ln>
            <a:noFill/>
          </a:ln>
        </p:spPr>
        <p:txBody>
          <a:bodyPr anchorCtr="0" anchor="t" bIns="0" lIns="360000" spcFirstLastPara="1" rIns="0" wrap="square" tIns="180000">
            <a:noAutofit/>
          </a:bodyPr>
          <a:lstStyle>
            <a:lvl1pPr lvl="0" rtl="0" algn="l">
              <a:lnSpc>
                <a:spcPct val="90000"/>
              </a:lnSpc>
              <a:spcBef>
                <a:spcPts val="0"/>
              </a:spcBef>
              <a:spcAft>
                <a:spcPts val="0"/>
              </a:spcAft>
              <a:buSzPts val="1400"/>
              <a:buNone/>
              <a:defRPr>
                <a:solidFill>
                  <a:srgbClr val="000000"/>
                </a:solidFil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descr="Image" id="221" name="Google Shape;221;gdaef3cb667_0_525"/>
          <p:cNvSpPr/>
          <p:nvPr>
            <p:ph idx="3" type="pic"/>
          </p:nvPr>
        </p:nvSpPr>
        <p:spPr>
          <a:xfrm>
            <a:off x="8266715" y="900000"/>
            <a:ext cx="3536700" cy="2906400"/>
          </a:xfrm>
          <a:prstGeom prst="rect">
            <a:avLst/>
          </a:prstGeom>
          <a:solidFill>
            <a:srgbClr val="FFFFFF"/>
          </a:solidFill>
          <a:ln>
            <a:noFill/>
          </a:ln>
        </p:spPr>
        <p:txBody>
          <a:bodyPr anchorCtr="0" anchor="b" bIns="0" lIns="0" spcFirstLastPara="1" rIns="0" wrap="square" tIns="0">
            <a:noAutofit/>
          </a:bodyPr>
          <a:lstStyle>
            <a:lvl1pPr lvl="0" marR="0" rtl="0" algn="ctr">
              <a:lnSpc>
                <a:spcPct val="100000"/>
              </a:lnSpc>
              <a:spcBef>
                <a:spcPts val="1000"/>
              </a:spcBef>
              <a:spcAft>
                <a:spcPts val="0"/>
              </a:spcAft>
              <a:buClr>
                <a:schemeClr val="dk1"/>
              </a:buClr>
              <a:buSzPts val="192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920"/>
              <a:buFont typeface="Arial"/>
              <a:buChar char="•"/>
              <a:defRPr b="0" i="0" sz="24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44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descr="Text" id="222" name="Google Shape;222;gdaef3cb667_0_525"/>
          <p:cNvSpPr txBox="1"/>
          <p:nvPr>
            <p:ph idx="1" type="body"/>
          </p:nvPr>
        </p:nvSpPr>
        <p:spPr>
          <a:xfrm>
            <a:off x="8262900" y="4164600"/>
            <a:ext cx="3542400" cy="22869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1"/>
              </a:buClr>
              <a:buSzPts val="1800"/>
              <a:buFont typeface="Arial"/>
              <a:buNone/>
              <a:defRPr sz="1800"/>
            </a:lvl1pPr>
            <a:lvl2pPr indent="-320040" lvl="1" marL="914400" rtl="0" algn="l">
              <a:lnSpc>
                <a:spcPct val="100000"/>
              </a:lnSpc>
              <a:spcBef>
                <a:spcPts val="0"/>
              </a:spcBef>
              <a:spcAft>
                <a:spcPts val="0"/>
              </a:spcAft>
              <a:buClr>
                <a:schemeClr val="dk1"/>
              </a:buClr>
              <a:buSzPts val="1440"/>
              <a:buChar char="•"/>
              <a:defRPr/>
            </a:lvl2pPr>
            <a:lvl3pPr indent="-320039" lvl="2" marL="1371600" rtl="0" algn="l">
              <a:lnSpc>
                <a:spcPct val="100000"/>
              </a:lnSpc>
              <a:spcBef>
                <a:spcPts val="500"/>
              </a:spcBef>
              <a:spcAft>
                <a:spcPts val="0"/>
              </a:spcAft>
              <a:buClr>
                <a:schemeClr val="dk1"/>
              </a:buClr>
              <a:buSzPts val="1440"/>
              <a:buChar char="•"/>
              <a:defRPr/>
            </a:lvl3pPr>
            <a:lvl4pPr indent="-228600" lvl="3" marL="1828800" rtl="0" algn="l">
              <a:lnSpc>
                <a:spcPct val="100000"/>
              </a:lnSpc>
              <a:spcBef>
                <a:spcPts val="500"/>
              </a:spcBef>
              <a:spcAft>
                <a:spcPts val="0"/>
              </a:spcAft>
              <a:buClr>
                <a:schemeClr val="dk1"/>
              </a:buClr>
              <a:buSzPts val="1440"/>
              <a:buNone/>
              <a:defRPr/>
            </a:lvl4pPr>
            <a:lvl5pPr indent="-320039" lvl="4" marL="2286000" rtl="0" algn="l">
              <a:lnSpc>
                <a:spcPct val="100000"/>
              </a:lnSpc>
              <a:spcBef>
                <a:spcPts val="500"/>
              </a:spcBef>
              <a:spcAft>
                <a:spcPts val="0"/>
              </a:spcAft>
              <a:buClr>
                <a:schemeClr val="dk1"/>
              </a:buClr>
              <a:buSzPts val="144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CL 2 column text">
  <p:cSld name="UCL 2 column text">
    <p:spTree>
      <p:nvGrpSpPr>
        <p:cNvPr id="223" name="Shape 223"/>
        <p:cNvGrpSpPr/>
        <p:nvPr/>
      </p:nvGrpSpPr>
      <p:grpSpPr>
        <a:xfrm>
          <a:off x="0" y="0"/>
          <a:ext cx="0" cy="0"/>
          <a:chOff x="0" y="0"/>
          <a:chExt cx="0" cy="0"/>
        </a:xfrm>
      </p:grpSpPr>
      <p:sp>
        <p:nvSpPr>
          <p:cNvPr descr="Headline" id="224" name="Google Shape;224;gdaef3cb667_0_530"/>
          <p:cNvSpPr txBox="1"/>
          <p:nvPr>
            <p:ph type="title"/>
          </p:nvPr>
        </p:nvSpPr>
        <p:spPr>
          <a:xfrm>
            <a:off x="360000" y="899999"/>
            <a:ext cx="9000000" cy="13680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descr="Text" id="225" name="Google Shape;225;gdaef3cb667_0_530"/>
          <p:cNvSpPr txBox="1"/>
          <p:nvPr>
            <p:ph idx="1" type="body"/>
          </p:nvPr>
        </p:nvSpPr>
        <p:spPr>
          <a:xfrm>
            <a:off x="360000" y="2412000"/>
            <a:ext cx="5399100" cy="3600000"/>
          </a:xfrm>
          <a:prstGeom prst="rect">
            <a:avLst/>
          </a:prstGeom>
          <a:noFill/>
          <a:ln>
            <a:noFill/>
          </a:ln>
        </p:spPr>
        <p:txBody>
          <a:bodyPr anchorCtr="0" anchor="t" bIns="0" lIns="0" spcFirstLastPara="1" rIns="0" wrap="square" tIns="0">
            <a:noAutofit/>
          </a:bodyPr>
          <a:lstStyle>
            <a:lvl1pPr indent="-381000" lvl="0" marL="457200" marR="0" rtl="0" algn="l">
              <a:lnSpc>
                <a:spcPct val="90000"/>
              </a:lnSpc>
              <a:spcBef>
                <a:spcPts val="1000"/>
              </a:spcBef>
              <a:spcAft>
                <a:spcPts val="0"/>
              </a:spcAft>
              <a:buClr>
                <a:schemeClr val="dk1"/>
              </a:buClr>
              <a:buSzPts val="2400"/>
              <a:buFont typeface="Arial"/>
              <a:buChar char="•"/>
              <a:defRPr sz="2400"/>
            </a:lvl1pPr>
            <a:lvl2pPr indent="-350519" lvl="1" marL="914400" rtl="0" algn="l">
              <a:lnSpc>
                <a:spcPct val="100000"/>
              </a:lnSpc>
              <a:spcBef>
                <a:spcPts val="0"/>
              </a:spcBef>
              <a:spcAft>
                <a:spcPts val="0"/>
              </a:spcAft>
              <a:buClr>
                <a:schemeClr val="dk1"/>
              </a:buClr>
              <a:buSzPts val="1920"/>
              <a:buFont typeface="Arial"/>
              <a:buChar char="•"/>
              <a:defRPr/>
            </a:lvl2pPr>
            <a:lvl3pPr indent="-320039" lvl="2" marL="1371600" rtl="0" algn="l">
              <a:lnSpc>
                <a:spcPct val="100000"/>
              </a:lnSpc>
              <a:spcBef>
                <a:spcPts val="500"/>
              </a:spcBef>
              <a:spcAft>
                <a:spcPts val="0"/>
              </a:spcAft>
              <a:buClr>
                <a:schemeClr val="dk1"/>
              </a:buClr>
              <a:buSzPts val="1440"/>
              <a:buChar char="•"/>
              <a:defRPr/>
            </a:lvl3pPr>
            <a:lvl4pPr indent="-228600" lvl="3" marL="1828800" rtl="0" algn="l">
              <a:lnSpc>
                <a:spcPct val="100000"/>
              </a:lnSpc>
              <a:spcBef>
                <a:spcPts val="500"/>
              </a:spcBef>
              <a:spcAft>
                <a:spcPts val="0"/>
              </a:spcAft>
              <a:buClr>
                <a:schemeClr val="dk1"/>
              </a:buClr>
              <a:buSzPts val="1440"/>
              <a:buNone/>
              <a:defRPr/>
            </a:lvl4pPr>
            <a:lvl5pPr indent="-320039" lvl="4" marL="2286000" rtl="0" algn="l">
              <a:lnSpc>
                <a:spcPct val="100000"/>
              </a:lnSpc>
              <a:spcBef>
                <a:spcPts val="500"/>
              </a:spcBef>
              <a:spcAft>
                <a:spcPts val="0"/>
              </a:spcAft>
              <a:buClr>
                <a:schemeClr val="dk1"/>
              </a:buClr>
              <a:buSzPts val="144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descr="Text" id="226" name="Google Shape;226;gdaef3cb667_0_530"/>
          <p:cNvSpPr txBox="1"/>
          <p:nvPr>
            <p:ph idx="2" type="body"/>
          </p:nvPr>
        </p:nvSpPr>
        <p:spPr>
          <a:xfrm>
            <a:off x="5940000" y="2412000"/>
            <a:ext cx="5399100" cy="3600000"/>
          </a:xfrm>
          <a:prstGeom prst="rect">
            <a:avLst/>
          </a:prstGeom>
          <a:noFill/>
          <a:ln>
            <a:noFill/>
          </a:ln>
        </p:spPr>
        <p:txBody>
          <a:bodyPr anchorCtr="0" anchor="t" bIns="0" lIns="0" spcFirstLastPara="1" rIns="0" wrap="square" tIns="0">
            <a:noAutofit/>
          </a:bodyPr>
          <a:lstStyle>
            <a:lvl1pPr indent="-381000" lvl="0" marL="457200" marR="0" rtl="0" algn="l">
              <a:lnSpc>
                <a:spcPct val="90000"/>
              </a:lnSpc>
              <a:spcBef>
                <a:spcPts val="1000"/>
              </a:spcBef>
              <a:spcAft>
                <a:spcPts val="0"/>
              </a:spcAft>
              <a:buClr>
                <a:schemeClr val="dk1"/>
              </a:buClr>
              <a:buSzPts val="2400"/>
              <a:buFont typeface="Arial"/>
              <a:buChar char="•"/>
              <a:defRPr sz="2400"/>
            </a:lvl1pPr>
            <a:lvl2pPr indent="-350519" lvl="1" marL="914400" rtl="0" algn="l">
              <a:lnSpc>
                <a:spcPct val="100000"/>
              </a:lnSpc>
              <a:spcBef>
                <a:spcPts val="0"/>
              </a:spcBef>
              <a:spcAft>
                <a:spcPts val="0"/>
              </a:spcAft>
              <a:buClr>
                <a:schemeClr val="dk1"/>
              </a:buClr>
              <a:buSzPts val="1920"/>
              <a:buFont typeface="Arial"/>
              <a:buChar char="•"/>
              <a:defRPr/>
            </a:lvl2pPr>
            <a:lvl3pPr indent="-320039" lvl="2" marL="1371600" rtl="0" algn="l">
              <a:lnSpc>
                <a:spcPct val="100000"/>
              </a:lnSpc>
              <a:spcBef>
                <a:spcPts val="500"/>
              </a:spcBef>
              <a:spcAft>
                <a:spcPts val="0"/>
              </a:spcAft>
              <a:buClr>
                <a:schemeClr val="dk1"/>
              </a:buClr>
              <a:buSzPts val="1440"/>
              <a:buChar char="•"/>
              <a:defRPr/>
            </a:lvl3pPr>
            <a:lvl4pPr indent="-228600" lvl="3" marL="1828800" rtl="0" algn="l">
              <a:lnSpc>
                <a:spcPct val="100000"/>
              </a:lnSpc>
              <a:spcBef>
                <a:spcPts val="500"/>
              </a:spcBef>
              <a:spcAft>
                <a:spcPts val="0"/>
              </a:spcAft>
              <a:buClr>
                <a:schemeClr val="dk1"/>
              </a:buClr>
              <a:buSzPts val="1440"/>
              <a:buNone/>
              <a:defRPr/>
            </a:lvl4pPr>
            <a:lvl5pPr indent="-320039" lvl="4" marL="2286000" rtl="0" algn="l">
              <a:lnSpc>
                <a:spcPct val="100000"/>
              </a:lnSpc>
              <a:spcBef>
                <a:spcPts val="500"/>
              </a:spcBef>
              <a:spcAft>
                <a:spcPts val="0"/>
              </a:spcAft>
              <a:buClr>
                <a:schemeClr val="dk1"/>
              </a:buClr>
              <a:buSzPts val="144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27" name="Google Shape;227;gdaef3cb667_0_530"/>
          <p:cNvSpPr txBox="1"/>
          <p:nvPr>
            <p:ph idx="10" type="dt"/>
          </p:nvPr>
        </p:nvSpPr>
        <p:spPr>
          <a:xfrm>
            <a:off x="362211" y="6480000"/>
            <a:ext cx="2743200" cy="3600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8" name="Google Shape;228;gdaef3cb667_0_530"/>
          <p:cNvSpPr txBox="1"/>
          <p:nvPr>
            <p:ph idx="11" type="ftr"/>
          </p:nvPr>
        </p:nvSpPr>
        <p:spPr>
          <a:xfrm>
            <a:off x="4320000" y="6480000"/>
            <a:ext cx="6480000" cy="3600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9" name="Google Shape;229;gdaef3cb667_0_530"/>
          <p:cNvSpPr txBox="1"/>
          <p:nvPr>
            <p:ph idx="12" type="sldNum"/>
          </p:nvPr>
        </p:nvSpPr>
        <p:spPr>
          <a:xfrm>
            <a:off x="11123111" y="6480000"/>
            <a:ext cx="769200" cy="270000"/>
          </a:xfrm>
          <a:prstGeom prst="rect">
            <a:avLst/>
          </a:prstGeom>
          <a:noFill/>
          <a:ln>
            <a:noFill/>
          </a:ln>
        </p:spPr>
        <p:txBody>
          <a:bodyPr anchorCtr="0" anchor="t" bIns="0" lIns="0" spcFirstLastPara="1" rIns="0" wrap="square" tIns="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CL 3 column text">
  <p:cSld name="UCL 3 column text">
    <p:spTree>
      <p:nvGrpSpPr>
        <p:cNvPr id="230" name="Shape 230"/>
        <p:cNvGrpSpPr/>
        <p:nvPr/>
      </p:nvGrpSpPr>
      <p:grpSpPr>
        <a:xfrm>
          <a:off x="0" y="0"/>
          <a:ext cx="0" cy="0"/>
          <a:chOff x="0" y="0"/>
          <a:chExt cx="0" cy="0"/>
        </a:xfrm>
      </p:grpSpPr>
      <p:sp>
        <p:nvSpPr>
          <p:cNvPr descr="Headline" id="231" name="Google Shape;231;gdaef3cb667_0_537"/>
          <p:cNvSpPr txBox="1"/>
          <p:nvPr>
            <p:ph type="title"/>
          </p:nvPr>
        </p:nvSpPr>
        <p:spPr>
          <a:xfrm>
            <a:off x="360000" y="899999"/>
            <a:ext cx="9000000" cy="13680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descr="Text" id="232" name="Google Shape;232;gdaef3cb667_0_537"/>
          <p:cNvSpPr txBox="1"/>
          <p:nvPr>
            <p:ph idx="1" type="body"/>
          </p:nvPr>
        </p:nvSpPr>
        <p:spPr>
          <a:xfrm>
            <a:off x="360000" y="2412000"/>
            <a:ext cx="3420000" cy="36000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1000"/>
              </a:spcBef>
              <a:spcAft>
                <a:spcPts val="0"/>
              </a:spcAft>
              <a:buClr>
                <a:schemeClr val="dk1"/>
              </a:buClr>
              <a:buSzPts val="1440"/>
              <a:buNone/>
              <a:defRPr sz="1800"/>
            </a:lvl1pPr>
            <a:lvl2pPr indent="-320040" lvl="1" marL="914400" rtl="0" algn="l">
              <a:lnSpc>
                <a:spcPct val="100000"/>
              </a:lnSpc>
              <a:spcBef>
                <a:spcPts val="0"/>
              </a:spcBef>
              <a:spcAft>
                <a:spcPts val="0"/>
              </a:spcAft>
              <a:buClr>
                <a:schemeClr val="dk1"/>
              </a:buClr>
              <a:buSzPts val="1440"/>
              <a:buChar char="•"/>
              <a:defRPr/>
            </a:lvl2pPr>
            <a:lvl3pPr indent="-320039" lvl="2" marL="1371600" rtl="0" algn="l">
              <a:lnSpc>
                <a:spcPct val="100000"/>
              </a:lnSpc>
              <a:spcBef>
                <a:spcPts val="500"/>
              </a:spcBef>
              <a:spcAft>
                <a:spcPts val="0"/>
              </a:spcAft>
              <a:buClr>
                <a:schemeClr val="dk1"/>
              </a:buClr>
              <a:buSzPts val="1440"/>
              <a:buFont typeface="Arial"/>
              <a:buChar char="•"/>
              <a:defRPr/>
            </a:lvl3pPr>
            <a:lvl4pPr indent="-228600" lvl="3" marL="1828800" rtl="0" algn="l">
              <a:lnSpc>
                <a:spcPct val="100000"/>
              </a:lnSpc>
              <a:spcBef>
                <a:spcPts val="500"/>
              </a:spcBef>
              <a:spcAft>
                <a:spcPts val="0"/>
              </a:spcAft>
              <a:buClr>
                <a:schemeClr val="dk1"/>
              </a:buClr>
              <a:buSzPts val="1440"/>
              <a:buNone/>
              <a:defRPr/>
            </a:lvl4pPr>
            <a:lvl5pPr indent="-320039" lvl="4" marL="2286000" rtl="0" algn="l">
              <a:lnSpc>
                <a:spcPct val="100000"/>
              </a:lnSpc>
              <a:spcBef>
                <a:spcPts val="500"/>
              </a:spcBef>
              <a:spcAft>
                <a:spcPts val="0"/>
              </a:spcAft>
              <a:buClr>
                <a:schemeClr val="dk1"/>
              </a:buClr>
              <a:buSzPts val="144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descr="Text" id="233" name="Google Shape;233;gdaef3cb667_0_537"/>
          <p:cNvSpPr txBox="1"/>
          <p:nvPr>
            <p:ph idx="2" type="body"/>
          </p:nvPr>
        </p:nvSpPr>
        <p:spPr>
          <a:xfrm>
            <a:off x="4320000" y="2412000"/>
            <a:ext cx="3420000" cy="36000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1000"/>
              </a:spcBef>
              <a:spcAft>
                <a:spcPts val="0"/>
              </a:spcAft>
              <a:buClr>
                <a:schemeClr val="dk1"/>
              </a:buClr>
              <a:buSzPts val="1440"/>
              <a:buNone/>
              <a:defRPr sz="1800"/>
            </a:lvl1pPr>
            <a:lvl2pPr indent="-320040" lvl="1" marL="914400" rtl="0" algn="l">
              <a:lnSpc>
                <a:spcPct val="100000"/>
              </a:lnSpc>
              <a:spcBef>
                <a:spcPts val="0"/>
              </a:spcBef>
              <a:spcAft>
                <a:spcPts val="0"/>
              </a:spcAft>
              <a:buClr>
                <a:schemeClr val="dk1"/>
              </a:buClr>
              <a:buSzPts val="1440"/>
              <a:buChar char="•"/>
              <a:defRPr/>
            </a:lvl2pPr>
            <a:lvl3pPr indent="-320039" lvl="2" marL="1371600" rtl="0" algn="l">
              <a:lnSpc>
                <a:spcPct val="100000"/>
              </a:lnSpc>
              <a:spcBef>
                <a:spcPts val="500"/>
              </a:spcBef>
              <a:spcAft>
                <a:spcPts val="0"/>
              </a:spcAft>
              <a:buClr>
                <a:schemeClr val="dk1"/>
              </a:buClr>
              <a:buSzPts val="1440"/>
              <a:buChar char="•"/>
              <a:defRPr/>
            </a:lvl3pPr>
            <a:lvl4pPr indent="-228600" lvl="3" marL="1828800" rtl="0" algn="l">
              <a:lnSpc>
                <a:spcPct val="100000"/>
              </a:lnSpc>
              <a:spcBef>
                <a:spcPts val="500"/>
              </a:spcBef>
              <a:spcAft>
                <a:spcPts val="0"/>
              </a:spcAft>
              <a:buClr>
                <a:schemeClr val="dk1"/>
              </a:buClr>
              <a:buSzPts val="1440"/>
              <a:buNone/>
              <a:defRPr/>
            </a:lvl4pPr>
            <a:lvl5pPr indent="-320039" lvl="4" marL="2286000" rtl="0" algn="l">
              <a:lnSpc>
                <a:spcPct val="100000"/>
              </a:lnSpc>
              <a:spcBef>
                <a:spcPts val="500"/>
              </a:spcBef>
              <a:spcAft>
                <a:spcPts val="0"/>
              </a:spcAft>
              <a:buClr>
                <a:schemeClr val="dk1"/>
              </a:buClr>
              <a:buSzPts val="144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descr="Text" id="234" name="Google Shape;234;gdaef3cb667_0_537"/>
          <p:cNvSpPr txBox="1"/>
          <p:nvPr>
            <p:ph idx="3" type="body"/>
          </p:nvPr>
        </p:nvSpPr>
        <p:spPr>
          <a:xfrm>
            <a:off x="8280000" y="2412000"/>
            <a:ext cx="3420000" cy="36000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1000"/>
              </a:spcBef>
              <a:spcAft>
                <a:spcPts val="0"/>
              </a:spcAft>
              <a:buClr>
                <a:schemeClr val="dk1"/>
              </a:buClr>
              <a:buSzPts val="1440"/>
              <a:buNone/>
              <a:defRPr sz="1800"/>
            </a:lvl1pPr>
            <a:lvl2pPr indent="-320040" lvl="1" marL="914400" rtl="0" algn="l">
              <a:lnSpc>
                <a:spcPct val="100000"/>
              </a:lnSpc>
              <a:spcBef>
                <a:spcPts val="0"/>
              </a:spcBef>
              <a:spcAft>
                <a:spcPts val="0"/>
              </a:spcAft>
              <a:buClr>
                <a:schemeClr val="dk1"/>
              </a:buClr>
              <a:buSzPts val="1440"/>
              <a:buChar char="•"/>
              <a:defRPr/>
            </a:lvl2pPr>
            <a:lvl3pPr indent="-320039" lvl="2" marL="1371600" rtl="0" algn="l">
              <a:lnSpc>
                <a:spcPct val="100000"/>
              </a:lnSpc>
              <a:spcBef>
                <a:spcPts val="500"/>
              </a:spcBef>
              <a:spcAft>
                <a:spcPts val="0"/>
              </a:spcAft>
              <a:buClr>
                <a:schemeClr val="dk1"/>
              </a:buClr>
              <a:buSzPts val="1440"/>
              <a:buChar char="•"/>
              <a:defRPr/>
            </a:lvl3pPr>
            <a:lvl4pPr indent="-228600" lvl="3" marL="1828800" rtl="0" algn="l">
              <a:lnSpc>
                <a:spcPct val="100000"/>
              </a:lnSpc>
              <a:spcBef>
                <a:spcPts val="500"/>
              </a:spcBef>
              <a:spcAft>
                <a:spcPts val="0"/>
              </a:spcAft>
              <a:buClr>
                <a:schemeClr val="dk1"/>
              </a:buClr>
              <a:buSzPts val="1440"/>
              <a:buNone/>
              <a:defRPr/>
            </a:lvl4pPr>
            <a:lvl5pPr indent="-320039" lvl="4" marL="2286000" rtl="0" algn="l">
              <a:lnSpc>
                <a:spcPct val="100000"/>
              </a:lnSpc>
              <a:spcBef>
                <a:spcPts val="500"/>
              </a:spcBef>
              <a:spcAft>
                <a:spcPts val="0"/>
              </a:spcAft>
              <a:buClr>
                <a:schemeClr val="dk1"/>
              </a:buClr>
              <a:buSzPts val="144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35" name="Google Shape;235;gdaef3cb667_0_537"/>
          <p:cNvSpPr txBox="1"/>
          <p:nvPr>
            <p:ph idx="10" type="dt"/>
          </p:nvPr>
        </p:nvSpPr>
        <p:spPr>
          <a:xfrm>
            <a:off x="362211" y="6480000"/>
            <a:ext cx="2743200" cy="3600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6" name="Google Shape;236;gdaef3cb667_0_537"/>
          <p:cNvSpPr txBox="1"/>
          <p:nvPr>
            <p:ph idx="11" type="ftr"/>
          </p:nvPr>
        </p:nvSpPr>
        <p:spPr>
          <a:xfrm>
            <a:off x="4320000" y="6480000"/>
            <a:ext cx="6480000" cy="3600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7" name="Google Shape;237;gdaef3cb667_0_537"/>
          <p:cNvSpPr txBox="1"/>
          <p:nvPr>
            <p:ph idx="12" type="sldNum"/>
          </p:nvPr>
        </p:nvSpPr>
        <p:spPr>
          <a:xfrm>
            <a:off x="11123111" y="6480000"/>
            <a:ext cx="769200" cy="270000"/>
          </a:xfrm>
          <a:prstGeom prst="rect">
            <a:avLst/>
          </a:prstGeom>
          <a:noFill/>
          <a:ln>
            <a:noFill/>
          </a:ln>
        </p:spPr>
        <p:txBody>
          <a:bodyPr anchorCtr="0" anchor="t" bIns="0" lIns="0" spcFirstLastPara="1" rIns="0" wrap="square" tIns="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CL 4 column text">
  <p:cSld name="UCL 4 column text">
    <p:spTree>
      <p:nvGrpSpPr>
        <p:cNvPr id="238" name="Shape 238"/>
        <p:cNvGrpSpPr/>
        <p:nvPr/>
      </p:nvGrpSpPr>
      <p:grpSpPr>
        <a:xfrm>
          <a:off x="0" y="0"/>
          <a:ext cx="0" cy="0"/>
          <a:chOff x="0" y="0"/>
          <a:chExt cx="0" cy="0"/>
        </a:xfrm>
      </p:grpSpPr>
      <p:sp>
        <p:nvSpPr>
          <p:cNvPr descr="Headline" id="239" name="Google Shape;239;gdaef3cb667_0_545"/>
          <p:cNvSpPr txBox="1"/>
          <p:nvPr>
            <p:ph type="title"/>
          </p:nvPr>
        </p:nvSpPr>
        <p:spPr>
          <a:xfrm>
            <a:off x="360000" y="899999"/>
            <a:ext cx="9000000" cy="13680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descr="Text" id="240" name="Google Shape;240;gdaef3cb667_0_545"/>
          <p:cNvSpPr txBox="1"/>
          <p:nvPr>
            <p:ph idx="1" type="body"/>
          </p:nvPr>
        </p:nvSpPr>
        <p:spPr>
          <a:xfrm>
            <a:off x="360000" y="2412000"/>
            <a:ext cx="2610000" cy="3764100"/>
          </a:xfrm>
          <a:prstGeom prst="rect">
            <a:avLst/>
          </a:prstGeom>
          <a:noFill/>
          <a:ln>
            <a:noFill/>
          </a:ln>
        </p:spPr>
        <p:txBody>
          <a:bodyPr anchorCtr="0" anchor="t" bIns="0" lIns="0" spcFirstLastPara="1" rIns="0" wrap="square" tIns="0">
            <a:noAutofit/>
          </a:bodyPr>
          <a:lstStyle>
            <a:lvl1pPr indent="-320040" lvl="0" marL="457200" rtl="0" algn="l">
              <a:lnSpc>
                <a:spcPct val="100000"/>
              </a:lnSpc>
              <a:spcBef>
                <a:spcPts val="1000"/>
              </a:spcBef>
              <a:spcAft>
                <a:spcPts val="0"/>
              </a:spcAft>
              <a:buClr>
                <a:schemeClr val="dk1"/>
              </a:buClr>
              <a:buSzPts val="1440"/>
              <a:buChar char="•"/>
              <a:defRPr sz="1800"/>
            </a:lvl1pPr>
            <a:lvl2pPr indent="-228600" lvl="1" marL="914400" rtl="0" algn="l">
              <a:lnSpc>
                <a:spcPct val="100000"/>
              </a:lnSpc>
              <a:spcBef>
                <a:spcPts val="0"/>
              </a:spcBef>
              <a:spcAft>
                <a:spcPts val="0"/>
              </a:spcAft>
              <a:buClr>
                <a:schemeClr val="dk1"/>
              </a:buClr>
              <a:buSzPts val="1920"/>
              <a:buFont typeface="Arial"/>
              <a:buNone/>
              <a:defRPr/>
            </a:lvl2pPr>
            <a:lvl3pPr indent="-320039" lvl="2" marL="1371600" rtl="0" algn="l">
              <a:lnSpc>
                <a:spcPct val="100000"/>
              </a:lnSpc>
              <a:spcBef>
                <a:spcPts val="500"/>
              </a:spcBef>
              <a:spcAft>
                <a:spcPts val="0"/>
              </a:spcAft>
              <a:buClr>
                <a:schemeClr val="dk1"/>
              </a:buClr>
              <a:buSzPts val="1440"/>
              <a:buChar char="•"/>
              <a:defRPr/>
            </a:lvl3pPr>
            <a:lvl4pPr indent="-228600" lvl="3" marL="1828800" rtl="0" algn="l">
              <a:lnSpc>
                <a:spcPct val="100000"/>
              </a:lnSpc>
              <a:spcBef>
                <a:spcPts val="500"/>
              </a:spcBef>
              <a:spcAft>
                <a:spcPts val="0"/>
              </a:spcAft>
              <a:buClr>
                <a:schemeClr val="dk1"/>
              </a:buClr>
              <a:buSzPts val="1440"/>
              <a:buNone/>
              <a:defRPr/>
            </a:lvl4pPr>
            <a:lvl5pPr indent="-320039" lvl="4" marL="2286000" rtl="0" algn="l">
              <a:lnSpc>
                <a:spcPct val="100000"/>
              </a:lnSpc>
              <a:spcBef>
                <a:spcPts val="500"/>
              </a:spcBef>
              <a:spcAft>
                <a:spcPts val="0"/>
              </a:spcAft>
              <a:buClr>
                <a:schemeClr val="dk1"/>
              </a:buClr>
              <a:buSzPts val="144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descr="Text" id="241" name="Google Shape;241;gdaef3cb667_0_545"/>
          <p:cNvSpPr txBox="1"/>
          <p:nvPr>
            <p:ph idx="2" type="body"/>
          </p:nvPr>
        </p:nvSpPr>
        <p:spPr>
          <a:xfrm>
            <a:off x="3287688" y="2412000"/>
            <a:ext cx="2610000" cy="3764100"/>
          </a:xfrm>
          <a:prstGeom prst="rect">
            <a:avLst/>
          </a:prstGeom>
          <a:noFill/>
          <a:ln>
            <a:noFill/>
          </a:ln>
        </p:spPr>
        <p:txBody>
          <a:bodyPr anchorCtr="0" anchor="t" bIns="0" lIns="0" spcFirstLastPara="1" rIns="0" wrap="square" tIns="0">
            <a:noAutofit/>
          </a:bodyPr>
          <a:lstStyle>
            <a:lvl1pPr indent="-320040" lvl="0" marL="457200" rtl="0" algn="l">
              <a:lnSpc>
                <a:spcPct val="100000"/>
              </a:lnSpc>
              <a:spcBef>
                <a:spcPts val="1000"/>
              </a:spcBef>
              <a:spcAft>
                <a:spcPts val="0"/>
              </a:spcAft>
              <a:buClr>
                <a:schemeClr val="dk1"/>
              </a:buClr>
              <a:buSzPts val="1440"/>
              <a:buChar char="•"/>
              <a:defRPr sz="1800"/>
            </a:lvl1pPr>
            <a:lvl2pPr indent="-228600" lvl="1" marL="914400" rtl="0" algn="l">
              <a:lnSpc>
                <a:spcPct val="100000"/>
              </a:lnSpc>
              <a:spcBef>
                <a:spcPts val="0"/>
              </a:spcBef>
              <a:spcAft>
                <a:spcPts val="0"/>
              </a:spcAft>
              <a:buClr>
                <a:schemeClr val="dk1"/>
              </a:buClr>
              <a:buSzPts val="1920"/>
              <a:buFont typeface="Arial"/>
              <a:buNone/>
              <a:defRPr/>
            </a:lvl2pPr>
            <a:lvl3pPr indent="-320039" lvl="2" marL="1371600" rtl="0" algn="l">
              <a:lnSpc>
                <a:spcPct val="100000"/>
              </a:lnSpc>
              <a:spcBef>
                <a:spcPts val="500"/>
              </a:spcBef>
              <a:spcAft>
                <a:spcPts val="0"/>
              </a:spcAft>
              <a:buClr>
                <a:schemeClr val="dk1"/>
              </a:buClr>
              <a:buSzPts val="1440"/>
              <a:buChar char="•"/>
              <a:defRPr/>
            </a:lvl3pPr>
            <a:lvl4pPr indent="-228600" lvl="3" marL="1828800" rtl="0" algn="l">
              <a:lnSpc>
                <a:spcPct val="100000"/>
              </a:lnSpc>
              <a:spcBef>
                <a:spcPts val="500"/>
              </a:spcBef>
              <a:spcAft>
                <a:spcPts val="0"/>
              </a:spcAft>
              <a:buClr>
                <a:schemeClr val="dk1"/>
              </a:buClr>
              <a:buSzPts val="1440"/>
              <a:buNone/>
              <a:defRPr/>
            </a:lvl4pPr>
            <a:lvl5pPr indent="-320039" lvl="4" marL="2286000" rtl="0" algn="l">
              <a:lnSpc>
                <a:spcPct val="100000"/>
              </a:lnSpc>
              <a:spcBef>
                <a:spcPts val="500"/>
              </a:spcBef>
              <a:spcAft>
                <a:spcPts val="0"/>
              </a:spcAft>
              <a:buClr>
                <a:schemeClr val="dk1"/>
              </a:buClr>
              <a:buSzPts val="144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descr="Text" id="242" name="Google Shape;242;gdaef3cb667_0_545"/>
          <p:cNvSpPr txBox="1"/>
          <p:nvPr>
            <p:ph idx="3" type="body"/>
          </p:nvPr>
        </p:nvSpPr>
        <p:spPr>
          <a:xfrm>
            <a:off x="6168008" y="2412000"/>
            <a:ext cx="2610000" cy="3764100"/>
          </a:xfrm>
          <a:prstGeom prst="rect">
            <a:avLst/>
          </a:prstGeom>
          <a:noFill/>
          <a:ln>
            <a:noFill/>
          </a:ln>
        </p:spPr>
        <p:txBody>
          <a:bodyPr anchorCtr="0" anchor="t" bIns="0" lIns="0" spcFirstLastPara="1" rIns="0" wrap="square" tIns="0">
            <a:noAutofit/>
          </a:bodyPr>
          <a:lstStyle>
            <a:lvl1pPr indent="-320040" lvl="0" marL="457200" rtl="0" algn="l">
              <a:lnSpc>
                <a:spcPct val="100000"/>
              </a:lnSpc>
              <a:spcBef>
                <a:spcPts val="1000"/>
              </a:spcBef>
              <a:spcAft>
                <a:spcPts val="0"/>
              </a:spcAft>
              <a:buClr>
                <a:schemeClr val="dk1"/>
              </a:buClr>
              <a:buSzPts val="1440"/>
              <a:buChar char="•"/>
              <a:defRPr sz="1800"/>
            </a:lvl1pPr>
            <a:lvl2pPr indent="-228600" lvl="1" marL="914400" rtl="0" algn="l">
              <a:lnSpc>
                <a:spcPct val="100000"/>
              </a:lnSpc>
              <a:spcBef>
                <a:spcPts val="0"/>
              </a:spcBef>
              <a:spcAft>
                <a:spcPts val="0"/>
              </a:spcAft>
              <a:buClr>
                <a:schemeClr val="dk1"/>
              </a:buClr>
              <a:buSzPts val="1920"/>
              <a:buFont typeface="Arial"/>
              <a:buNone/>
              <a:defRPr/>
            </a:lvl2pPr>
            <a:lvl3pPr indent="-320039" lvl="2" marL="1371600" rtl="0" algn="l">
              <a:lnSpc>
                <a:spcPct val="100000"/>
              </a:lnSpc>
              <a:spcBef>
                <a:spcPts val="500"/>
              </a:spcBef>
              <a:spcAft>
                <a:spcPts val="0"/>
              </a:spcAft>
              <a:buClr>
                <a:schemeClr val="dk1"/>
              </a:buClr>
              <a:buSzPts val="1440"/>
              <a:buChar char="•"/>
              <a:defRPr/>
            </a:lvl3pPr>
            <a:lvl4pPr indent="-228600" lvl="3" marL="1828800" rtl="0" algn="l">
              <a:lnSpc>
                <a:spcPct val="100000"/>
              </a:lnSpc>
              <a:spcBef>
                <a:spcPts val="500"/>
              </a:spcBef>
              <a:spcAft>
                <a:spcPts val="0"/>
              </a:spcAft>
              <a:buClr>
                <a:schemeClr val="dk1"/>
              </a:buClr>
              <a:buSzPts val="1440"/>
              <a:buNone/>
              <a:defRPr/>
            </a:lvl4pPr>
            <a:lvl5pPr indent="-320039" lvl="4" marL="2286000" rtl="0" algn="l">
              <a:lnSpc>
                <a:spcPct val="100000"/>
              </a:lnSpc>
              <a:spcBef>
                <a:spcPts val="500"/>
              </a:spcBef>
              <a:spcAft>
                <a:spcPts val="0"/>
              </a:spcAft>
              <a:buClr>
                <a:schemeClr val="dk1"/>
              </a:buClr>
              <a:buSzPts val="144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descr="Text" id="243" name="Google Shape;243;gdaef3cb667_0_545"/>
          <p:cNvSpPr txBox="1"/>
          <p:nvPr>
            <p:ph idx="4" type="body"/>
          </p:nvPr>
        </p:nvSpPr>
        <p:spPr>
          <a:xfrm>
            <a:off x="9048328" y="2412000"/>
            <a:ext cx="2610000" cy="3764100"/>
          </a:xfrm>
          <a:prstGeom prst="rect">
            <a:avLst/>
          </a:prstGeom>
          <a:noFill/>
          <a:ln>
            <a:noFill/>
          </a:ln>
        </p:spPr>
        <p:txBody>
          <a:bodyPr anchorCtr="0" anchor="t" bIns="0" lIns="0" spcFirstLastPara="1" rIns="0" wrap="square" tIns="0">
            <a:noAutofit/>
          </a:bodyPr>
          <a:lstStyle>
            <a:lvl1pPr indent="-320040" lvl="0" marL="457200" rtl="0" algn="l">
              <a:lnSpc>
                <a:spcPct val="100000"/>
              </a:lnSpc>
              <a:spcBef>
                <a:spcPts val="1000"/>
              </a:spcBef>
              <a:spcAft>
                <a:spcPts val="0"/>
              </a:spcAft>
              <a:buClr>
                <a:schemeClr val="dk1"/>
              </a:buClr>
              <a:buSzPts val="1440"/>
              <a:buChar char="•"/>
              <a:defRPr sz="1800"/>
            </a:lvl1pPr>
            <a:lvl2pPr indent="-228600" lvl="1" marL="914400" rtl="0" algn="l">
              <a:lnSpc>
                <a:spcPct val="100000"/>
              </a:lnSpc>
              <a:spcBef>
                <a:spcPts val="0"/>
              </a:spcBef>
              <a:spcAft>
                <a:spcPts val="0"/>
              </a:spcAft>
              <a:buClr>
                <a:schemeClr val="dk1"/>
              </a:buClr>
              <a:buSzPts val="1920"/>
              <a:buFont typeface="Arial"/>
              <a:buNone/>
              <a:defRPr/>
            </a:lvl2pPr>
            <a:lvl3pPr indent="-320039" lvl="2" marL="1371600" rtl="0" algn="l">
              <a:lnSpc>
                <a:spcPct val="100000"/>
              </a:lnSpc>
              <a:spcBef>
                <a:spcPts val="500"/>
              </a:spcBef>
              <a:spcAft>
                <a:spcPts val="0"/>
              </a:spcAft>
              <a:buClr>
                <a:schemeClr val="dk1"/>
              </a:buClr>
              <a:buSzPts val="1440"/>
              <a:buChar char="•"/>
              <a:defRPr/>
            </a:lvl3pPr>
            <a:lvl4pPr indent="-228600" lvl="3" marL="1828800" rtl="0" algn="l">
              <a:lnSpc>
                <a:spcPct val="100000"/>
              </a:lnSpc>
              <a:spcBef>
                <a:spcPts val="500"/>
              </a:spcBef>
              <a:spcAft>
                <a:spcPts val="0"/>
              </a:spcAft>
              <a:buClr>
                <a:schemeClr val="dk1"/>
              </a:buClr>
              <a:buSzPts val="1440"/>
              <a:buNone/>
              <a:defRPr/>
            </a:lvl4pPr>
            <a:lvl5pPr indent="-320039" lvl="4" marL="2286000" rtl="0" algn="l">
              <a:lnSpc>
                <a:spcPct val="100000"/>
              </a:lnSpc>
              <a:spcBef>
                <a:spcPts val="500"/>
              </a:spcBef>
              <a:spcAft>
                <a:spcPts val="0"/>
              </a:spcAft>
              <a:buClr>
                <a:schemeClr val="dk1"/>
              </a:buClr>
              <a:buSzPts val="144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44" name="Google Shape;244;gdaef3cb667_0_545"/>
          <p:cNvSpPr txBox="1"/>
          <p:nvPr>
            <p:ph idx="10" type="dt"/>
          </p:nvPr>
        </p:nvSpPr>
        <p:spPr>
          <a:xfrm>
            <a:off x="362211" y="6480000"/>
            <a:ext cx="2743200" cy="3600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5" name="Google Shape;245;gdaef3cb667_0_545"/>
          <p:cNvSpPr txBox="1"/>
          <p:nvPr>
            <p:ph idx="11" type="ftr"/>
          </p:nvPr>
        </p:nvSpPr>
        <p:spPr>
          <a:xfrm>
            <a:off x="4320000" y="6480000"/>
            <a:ext cx="6480000" cy="3600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6" name="Google Shape;246;gdaef3cb667_0_545"/>
          <p:cNvSpPr txBox="1"/>
          <p:nvPr>
            <p:ph idx="12" type="sldNum"/>
          </p:nvPr>
        </p:nvSpPr>
        <p:spPr>
          <a:xfrm>
            <a:off x="11123111" y="6480000"/>
            <a:ext cx="769200" cy="270000"/>
          </a:xfrm>
          <a:prstGeom prst="rect">
            <a:avLst/>
          </a:prstGeom>
          <a:noFill/>
          <a:ln>
            <a:noFill/>
          </a:ln>
        </p:spPr>
        <p:txBody>
          <a:bodyPr anchorCtr="0" anchor="t" bIns="0" lIns="0" spcFirstLastPara="1" rIns="0" wrap="square" tIns="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CL 4 column colour panels">
  <p:cSld name="UCL 4 column colour panels">
    <p:spTree>
      <p:nvGrpSpPr>
        <p:cNvPr id="247" name="Shape 247"/>
        <p:cNvGrpSpPr/>
        <p:nvPr/>
      </p:nvGrpSpPr>
      <p:grpSpPr>
        <a:xfrm>
          <a:off x="0" y="0"/>
          <a:ext cx="0" cy="0"/>
          <a:chOff x="0" y="0"/>
          <a:chExt cx="0" cy="0"/>
        </a:xfrm>
      </p:grpSpPr>
      <p:sp>
        <p:nvSpPr>
          <p:cNvPr descr="Headline" id="248" name="Google Shape;248;gdaef3cb667_0_554"/>
          <p:cNvSpPr txBox="1"/>
          <p:nvPr>
            <p:ph idx="1" type="body"/>
          </p:nvPr>
        </p:nvSpPr>
        <p:spPr>
          <a:xfrm>
            <a:off x="360000" y="900000"/>
            <a:ext cx="2610000" cy="5220000"/>
          </a:xfrm>
          <a:prstGeom prst="rect">
            <a:avLst/>
          </a:prstGeom>
          <a:solidFill>
            <a:schemeClr val="lt2"/>
          </a:solidFill>
          <a:ln>
            <a:noFill/>
          </a:ln>
        </p:spPr>
        <p:txBody>
          <a:bodyPr anchorCtr="0" anchor="t" bIns="180000" lIns="180000" spcFirstLastPara="1" rIns="180000" wrap="square" tIns="180000">
            <a:noAutofit/>
          </a:bodyPr>
          <a:lstStyle>
            <a:lvl1pPr indent="-228600" lvl="0" marL="457200" rtl="0" algn="l">
              <a:lnSpc>
                <a:spcPct val="100000"/>
              </a:lnSpc>
              <a:spcBef>
                <a:spcPts val="1000"/>
              </a:spcBef>
              <a:spcAft>
                <a:spcPts val="0"/>
              </a:spcAft>
              <a:buClr>
                <a:schemeClr val="dk1"/>
              </a:buClr>
              <a:buSzPts val="2880"/>
              <a:buNone/>
              <a:defRPr/>
            </a:lvl1pPr>
            <a:lvl2pPr indent="-228600" lvl="1" marL="914400" rtl="0" algn="l">
              <a:lnSpc>
                <a:spcPct val="100000"/>
              </a:lnSpc>
              <a:spcBef>
                <a:spcPts val="0"/>
              </a:spcBef>
              <a:spcAft>
                <a:spcPts val="0"/>
              </a:spcAft>
              <a:buClr>
                <a:schemeClr val="dk1"/>
              </a:buClr>
              <a:buSzPts val="1920"/>
              <a:buFont typeface="Arial"/>
              <a:buNone/>
              <a:defRPr/>
            </a:lvl2pPr>
            <a:lvl3pPr indent="-320039" lvl="2" marL="1371600" rtl="0" algn="l">
              <a:lnSpc>
                <a:spcPct val="100000"/>
              </a:lnSpc>
              <a:spcBef>
                <a:spcPts val="500"/>
              </a:spcBef>
              <a:spcAft>
                <a:spcPts val="0"/>
              </a:spcAft>
              <a:buClr>
                <a:schemeClr val="dk1"/>
              </a:buClr>
              <a:buSzPts val="1440"/>
              <a:buChar char="•"/>
              <a:defRPr/>
            </a:lvl3pPr>
            <a:lvl4pPr indent="-228600" lvl="3" marL="1828800" rtl="0" algn="l">
              <a:lnSpc>
                <a:spcPct val="100000"/>
              </a:lnSpc>
              <a:spcBef>
                <a:spcPts val="500"/>
              </a:spcBef>
              <a:spcAft>
                <a:spcPts val="0"/>
              </a:spcAft>
              <a:buClr>
                <a:schemeClr val="dk1"/>
              </a:buClr>
              <a:buSzPts val="1440"/>
              <a:buNone/>
              <a:defRPr/>
            </a:lvl4pPr>
            <a:lvl5pPr indent="-320039" lvl="4" marL="2286000" rtl="0" algn="l">
              <a:lnSpc>
                <a:spcPct val="100000"/>
              </a:lnSpc>
              <a:spcBef>
                <a:spcPts val="500"/>
              </a:spcBef>
              <a:spcAft>
                <a:spcPts val="0"/>
              </a:spcAft>
              <a:buClr>
                <a:schemeClr val="dk1"/>
              </a:buClr>
              <a:buSzPts val="144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49" name="Google Shape;249;gdaef3cb667_0_554"/>
          <p:cNvSpPr txBox="1"/>
          <p:nvPr>
            <p:ph idx="2" type="body"/>
          </p:nvPr>
        </p:nvSpPr>
        <p:spPr>
          <a:xfrm>
            <a:off x="3286800" y="900000"/>
            <a:ext cx="2610000" cy="5220000"/>
          </a:xfrm>
          <a:prstGeom prst="rect">
            <a:avLst/>
          </a:prstGeom>
          <a:solidFill>
            <a:schemeClr val="lt2"/>
          </a:solidFill>
          <a:ln>
            <a:noFill/>
          </a:ln>
        </p:spPr>
        <p:txBody>
          <a:bodyPr anchorCtr="0" anchor="t" bIns="180000" lIns="180000" spcFirstLastPara="1" rIns="180000" wrap="square" tIns="180000">
            <a:noAutofit/>
          </a:bodyPr>
          <a:lstStyle>
            <a:lvl1pPr indent="-228600" lvl="0" marL="457200" rtl="0" algn="l">
              <a:lnSpc>
                <a:spcPct val="100000"/>
              </a:lnSpc>
              <a:spcBef>
                <a:spcPts val="1000"/>
              </a:spcBef>
              <a:spcAft>
                <a:spcPts val="0"/>
              </a:spcAft>
              <a:buClr>
                <a:schemeClr val="dk1"/>
              </a:buClr>
              <a:buSzPts val="2880"/>
              <a:buNone/>
              <a:defRPr/>
            </a:lvl1pPr>
            <a:lvl2pPr indent="-228600" lvl="1" marL="914400" rtl="0" algn="l">
              <a:lnSpc>
                <a:spcPct val="100000"/>
              </a:lnSpc>
              <a:spcBef>
                <a:spcPts val="0"/>
              </a:spcBef>
              <a:spcAft>
                <a:spcPts val="0"/>
              </a:spcAft>
              <a:buClr>
                <a:schemeClr val="dk1"/>
              </a:buClr>
              <a:buSzPts val="1920"/>
              <a:buFont typeface="Arial"/>
              <a:buNone/>
              <a:defRPr/>
            </a:lvl2pPr>
            <a:lvl3pPr indent="-320039" lvl="2" marL="1371600" rtl="0" algn="l">
              <a:lnSpc>
                <a:spcPct val="100000"/>
              </a:lnSpc>
              <a:spcBef>
                <a:spcPts val="500"/>
              </a:spcBef>
              <a:spcAft>
                <a:spcPts val="0"/>
              </a:spcAft>
              <a:buClr>
                <a:schemeClr val="dk1"/>
              </a:buClr>
              <a:buSzPts val="1440"/>
              <a:buChar char="•"/>
              <a:defRPr/>
            </a:lvl3pPr>
            <a:lvl4pPr indent="-228600" lvl="3" marL="1828800" rtl="0" algn="l">
              <a:lnSpc>
                <a:spcPct val="100000"/>
              </a:lnSpc>
              <a:spcBef>
                <a:spcPts val="500"/>
              </a:spcBef>
              <a:spcAft>
                <a:spcPts val="0"/>
              </a:spcAft>
              <a:buClr>
                <a:schemeClr val="dk1"/>
              </a:buClr>
              <a:buSzPts val="1440"/>
              <a:buNone/>
              <a:defRPr/>
            </a:lvl4pPr>
            <a:lvl5pPr indent="-320039" lvl="4" marL="2286000" rtl="0" algn="l">
              <a:lnSpc>
                <a:spcPct val="100000"/>
              </a:lnSpc>
              <a:spcBef>
                <a:spcPts val="500"/>
              </a:spcBef>
              <a:spcAft>
                <a:spcPts val="0"/>
              </a:spcAft>
              <a:buClr>
                <a:schemeClr val="dk1"/>
              </a:buClr>
              <a:buSzPts val="144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pic>
        <p:nvPicPr>
          <p:cNvPr descr="Image" id="250" name="Google Shape;250;gdaef3cb667_0_554"/>
          <p:cNvPicPr preferRelativeResize="0"/>
          <p:nvPr/>
        </p:nvPicPr>
        <p:blipFill rotWithShape="1">
          <a:blip r:embed="rId2">
            <a:alphaModFix/>
          </a:blip>
          <a:srcRect b="0" l="0" r="0" t="0"/>
          <a:stretch/>
        </p:blipFill>
        <p:spPr>
          <a:xfrm>
            <a:off x="3905624" y="1290917"/>
            <a:ext cx="1328199" cy="1557617"/>
          </a:xfrm>
          <a:prstGeom prst="rect">
            <a:avLst/>
          </a:prstGeom>
          <a:noFill/>
          <a:ln>
            <a:noFill/>
          </a:ln>
        </p:spPr>
      </p:pic>
      <p:sp>
        <p:nvSpPr>
          <p:cNvPr descr="Text" id="251" name="Google Shape;251;gdaef3cb667_0_554"/>
          <p:cNvSpPr txBox="1"/>
          <p:nvPr>
            <p:ph idx="3" type="body"/>
          </p:nvPr>
        </p:nvSpPr>
        <p:spPr>
          <a:xfrm>
            <a:off x="3503712" y="3073400"/>
            <a:ext cx="2222400" cy="3022500"/>
          </a:xfrm>
          <a:prstGeom prst="rect">
            <a:avLst/>
          </a:prstGeom>
          <a:noFill/>
          <a:ln>
            <a:noFill/>
          </a:ln>
        </p:spPr>
        <p:txBody>
          <a:bodyPr anchorCtr="0" anchor="t" bIns="0" lIns="0" spcFirstLastPara="1" rIns="0" wrap="square" tIns="0">
            <a:noAutofit/>
          </a:bodyPr>
          <a:lstStyle>
            <a:lvl1pPr indent="-320040" lvl="0" marL="457200" rtl="0" algn="l">
              <a:lnSpc>
                <a:spcPct val="100000"/>
              </a:lnSpc>
              <a:spcBef>
                <a:spcPts val="1000"/>
              </a:spcBef>
              <a:spcAft>
                <a:spcPts val="0"/>
              </a:spcAft>
              <a:buClr>
                <a:schemeClr val="dk1"/>
              </a:buClr>
              <a:buSzPts val="1440"/>
              <a:buChar char="•"/>
              <a:defRPr sz="1800"/>
            </a:lvl1pPr>
            <a:lvl2pPr indent="-320040" lvl="1" marL="914400" rtl="0" algn="l">
              <a:lnSpc>
                <a:spcPct val="100000"/>
              </a:lnSpc>
              <a:spcBef>
                <a:spcPts val="0"/>
              </a:spcBef>
              <a:spcAft>
                <a:spcPts val="0"/>
              </a:spcAft>
              <a:buClr>
                <a:schemeClr val="dk1"/>
              </a:buClr>
              <a:buSzPts val="1440"/>
              <a:buChar char="•"/>
              <a:defRPr sz="1800"/>
            </a:lvl2pPr>
            <a:lvl3pPr indent="-320039" lvl="2" marL="1371600" rtl="0" algn="l">
              <a:lnSpc>
                <a:spcPct val="100000"/>
              </a:lnSpc>
              <a:spcBef>
                <a:spcPts val="500"/>
              </a:spcBef>
              <a:spcAft>
                <a:spcPts val="0"/>
              </a:spcAft>
              <a:buClr>
                <a:schemeClr val="dk1"/>
              </a:buClr>
              <a:buSzPts val="1440"/>
              <a:buChar char="•"/>
              <a:defRPr/>
            </a:lvl3pPr>
            <a:lvl4pPr indent="-228600" lvl="3" marL="1828800" rtl="0" algn="l">
              <a:lnSpc>
                <a:spcPct val="100000"/>
              </a:lnSpc>
              <a:spcBef>
                <a:spcPts val="500"/>
              </a:spcBef>
              <a:spcAft>
                <a:spcPts val="0"/>
              </a:spcAft>
              <a:buClr>
                <a:schemeClr val="dk1"/>
              </a:buClr>
              <a:buSzPts val="1440"/>
              <a:buNone/>
              <a:defRPr/>
            </a:lvl4pPr>
            <a:lvl5pPr indent="-320039" lvl="4" marL="2286000" rtl="0" algn="l">
              <a:lnSpc>
                <a:spcPct val="100000"/>
              </a:lnSpc>
              <a:spcBef>
                <a:spcPts val="500"/>
              </a:spcBef>
              <a:spcAft>
                <a:spcPts val="0"/>
              </a:spcAft>
              <a:buClr>
                <a:schemeClr val="dk1"/>
              </a:buClr>
              <a:buSzPts val="144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52" name="Google Shape;252;gdaef3cb667_0_554"/>
          <p:cNvSpPr txBox="1"/>
          <p:nvPr>
            <p:ph idx="4" type="body"/>
          </p:nvPr>
        </p:nvSpPr>
        <p:spPr>
          <a:xfrm>
            <a:off x="6238800" y="900000"/>
            <a:ext cx="2610000" cy="5220000"/>
          </a:xfrm>
          <a:prstGeom prst="rect">
            <a:avLst/>
          </a:prstGeom>
          <a:solidFill>
            <a:schemeClr val="lt2"/>
          </a:solidFill>
          <a:ln>
            <a:noFill/>
          </a:ln>
        </p:spPr>
        <p:txBody>
          <a:bodyPr anchorCtr="0" anchor="t" bIns="180000" lIns="180000" spcFirstLastPara="1" rIns="180000" wrap="square" tIns="180000">
            <a:noAutofit/>
          </a:bodyPr>
          <a:lstStyle>
            <a:lvl1pPr indent="-228600" lvl="0" marL="457200" rtl="0" algn="l">
              <a:lnSpc>
                <a:spcPct val="100000"/>
              </a:lnSpc>
              <a:spcBef>
                <a:spcPts val="1000"/>
              </a:spcBef>
              <a:spcAft>
                <a:spcPts val="0"/>
              </a:spcAft>
              <a:buClr>
                <a:schemeClr val="dk1"/>
              </a:buClr>
              <a:buSzPts val="2880"/>
              <a:buNone/>
              <a:defRPr/>
            </a:lvl1pPr>
            <a:lvl2pPr indent="-228600" lvl="1" marL="914400" rtl="0" algn="l">
              <a:lnSpc>
                <a:spcPct val="100000"/>
              </a:lnSpc>
              <a:spcBef>
                <a:spcPts val="0"/>
              </a:spcBef>
              <a:spcAft>
                <a:spcPts val="0"/>
              </a:spcAft>
              <a:buClr>
                <a:schemeClr val="dk1"/>
              </a:buClr>
              <a:buSzPts val="1920"/>
              <a:buFont typeface="Arial"/>
              <a:buNone/>
              <a:defRPr/>
            </a:lvl2pPr>
            <a:lvl3pPr indent="-320039" lvl="2" marL="1371600" rtl="0" algn="l">
              <a:lnSpc>
                <a:spcPct val="100000"/>
              </a:lnSpc>
              <a:spcBef>
                <a:spcPts val="500"/>
              </a:spcBef>
              <a:spcAft>
                <a:spcPts val="0"/>
              </a:spcAft>
              <a:buClr>
                <a:schemeClr val="dk1"/>
              </a:buClr>
              <a:buSzPts val="1440"/>
              <a:buChar char="•"/>
              <a:defRPr/>
            </a:lvl3pPr>
            <a:lvl4pPr indent="-228600" lvl="3" marL="1828800" rtl="0" algn="l">
              <a:lnSpc>
                <a:spcPct val="100000"/>
              </a:lnSpc>
              <a:spcBef>
                <a:spcPts val="500"/>
              </a:spcBef>
              <a:spcAft>
                <a:spcPts val="0"/>
              </a:spcAft>
              <a:buClr>
                <a:schemeClr val="dk1"/>
              </a:buClr>
              <a:buSzPts val="1440"/>
              <a:buNone/>
              <a:defRPr/>
            </a:lvl4pPr>
            <a:lvl5pPr indent="-320039" lvl="4" marL="2286000" rtl="0" algn="l">
              <a:lnSpc>
                <a:spcPct val="100000"/>
              </a:lnSpc>
              <a:spcBef>
                <a:spcPts val="500"/>
              </a:spcBef>
              <a:spcAft>
                <a:spcPts val="0"/>
              </a:spcAft>
              <a:buClr>
                <a:schemeClr val="dk1"/>
              </a:buClr>
              <a:buSzPts val="144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pic>
        <p:nvPicPr>
          <p:cNvPr descr="Image" id="253" name="Google Shape;253;gdaef3cb667_0_554"/>
          <p:cNvPicPr preferRelativeResize="0"/>
          <p:nvPr/>
        </p:nvPicPr>
        <p:blipFill rotWithShape="1">
          <a:blip r:embed="rId2">
            <a:alphaModFix/>
          </a:blip>
          <a:srcRect b="0" l="0" r="0" t="0"/>
          <a:stretch/>
        </p:blipFill>
        <p:spPr>
          <a:xfrm>
            <a:off x="6960096" y="1292400"/>
            <a:ext cx="1328199" cy="1557617"/>
          </a:xfrm>
          <a:prstGeom prst="rect">
            <a:avLst/>
          </a:prstGeom>
          <a:noFill/>
          <a:ln>
            <a:noFill/>
          </a:ln>
        </p:spPr>
      </p:pic>
      <p:sp>
        <p:nvSpPr>
          <p:cNvPr descr="Text" id="254" name="Google Shape;254;gdaef3cb667_0_554"/>
          <p:cNvSpPr txBox="1"/>
          <p:nvPr>
            <p:ph idx="5" type="body"/>
          </p:nvPr>
        </p:nvSpPr>
        <p:spPr>
          <a:xfrm>
            <a:off x="6456040" y="3073400"/>
            <a:ext cx="2222400" cy="3022500"/>
          </a:xfrm>
          <a:prstGeom prst="rect">
            <a:avLst/>
          </a:prstGeom>
          <a:noFill/>
          <a:ln>
            <a:noFill/>
          </a:ln>
        </p:spPr>
        <p:txBody>
          <a:bodyPr anchorCtr="0" anchor="t" bIns="0" lIns="0" spcFirstLastPara="1" rIns="0" wrap="square" tIns="0">
            <a:noAutofit/>
          </a:bodyPr>
          <a:lstStyle>
            <a:lvl1pPr indent="-320040" lvl="0" marL="457200" rtl="0" algn="l">
              <a:lnSpc>
                <a:spcPct val="100000"/>
              </a:lnSpc>
              <a:spcBef>
                <a:spcPts val="1000"/>
              </a:spcBef>
              <a:spcAft>
                <a:spcPts val="0"/>
              </a:spcAft>
              <a:buClr>
                <a:schemeClr val="dk1"/>
              </a:buClr>
              <a:buSzPts val="1440"/>
              <a:buChar char="•"/>
              <a:defRPr sz="1800"/>
            </a:lvl1pPr>
            <a:lvl2pPr indent="-320040" lvl="1" marL="914400" rtl="0" algn="l">
              <a:lnSpc>
                <a:spcPct val="100000"/>
              </a:lnSpc>
              <a:spcBef>
                <a:spcPts val="0"/>
              </a:spcBef>
              <a:spcAft>
                <a:spcPts val="0"/>
              </a:spcAft>
              <a:buClr>
                <a:schemeClr val="dk1"/>
              </a:buClr>
              <a:buSzPts val="1440"/>
              <a:buChar char="•"/>
              <a:defRPr sz="1800"/>
            </a:lvl2pPr>
            <a:lvl3pPr indent="-320039" lvl="2" marL="1371600" rtl="0" algn="l">
              <a:lnSpc>
                <a:spcPct val="100000"/>
              </a:lnSpc>
              <a:spcBef>
                <a:spcPts val="500"/>
              </a:spcBef>
              <a:spcAft>
                <a:spcPts val="0"/>
              </a:spcAft>
              <a:buClr>
                <a:schemeClr val="dk1"/>
              </a:buClr>
              <a:buSzPts val="1440"/>
              <a:buChar char="•"/>
              <a:defRPr/>
            </a:lvl3pPr>
            <a:lvl4pPr indent="-228600" lvl="3" marL="1828800" rtl="0" algn="l">
              <a:lnSpc>
                <a:spcPct val="100000"/>
              </a:lnSpc>
              <a:spcBef>
                <a:spcPts val="500"/>
              </a:spcBef>
              <a:spcAft>
                <a:spcPts val="0"/>
              </a:spcAft>
              <a:buClr>
                <a:schemeClr val="dk1"/>
              </a:buClr>
              <a:buSzPts val="1440"/>
              <a:buNone/>
              <a:defRPr/>
            </a:lvl4pPr>
            <a:lvl5pPr indent="-320039" lvl="4" marL="2286000" rtl="0" algn="l">
              <a:lnSpc>
                <a:spcPct val="100000"/>
              </a:lnSpc>
              <a:spcBef>
                <a:spcPts val="500"/>
              </a:spcBef>
              <a:spcAft>
                <a:spcPts val="0"/>
              </a:spcAft>
              <a:buClr>
                <a:schemeClr val="dk1"/>
              </a:buClr>
              <a:buSzPts val="144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55" name="Google Shape;255;gdaef3cb667_0_554"/>
          <p:cNvSpPr txBox="1"/>
          <p:nvPr>
            <p:ph idx="6" type="body"/>
          </p:nvPr>
        </p:nvSpPr>
        <p:spPr>
          <a:xfrm>
            <a:off x="9190800" y="900000"/>
            <a:ext cx="2610000" cy="5220000"/>
          </a:xfrm>
          <a:prstGeom prst="rect">
            <a:avLst/>
          </a:prstGeom>
          <a:solidFill>
            <a:schemeClr val="lt2"/>
          </a:solidFill>
          <a:ln>
            <a:noFill/>
          </a:ln>
        </p:spPr>
        <p:txBody>
          <a:bodyPr anchorCtr="0" anchor="t" bIns="180000" lIns="180000" spcFirstLastPara="1" rIns="180000" wrap="square" tIns="180000">
            <a:noAutofit/>
          </a:bodyPr>
          <a:lstStyle>
            <a:lvl1pPr indent="-228600" lvl="0" marL="457200" rtl="0" algn="l">
              <a:lnSpc>
                <a:spcPct val="100000"/>
              </a:lnSpc>
              <a:spcBef>
                <a:spcPts val="1000"/>
              </a:spcBef>
              <a:spcAft>
                <a:spcPts val="0"/>
              </a:spcAft>
              <a:buClr>
                <a:schemeClr val="dk1"/>
              </a:buClr>
              <a:buSzPts val="2880"/>
              <a:buNone/>
              <a:defRPr/>
            </a:lvl1pPr>
            <a:lvl2pPr indent="-228600" lvl="1" marL="914400" rtl="0" algn="l">
              <a:lnSpc>
                <a:spcPct val="100000"/>
              </a:lnSpc>
              <a:spcBef>
                <a:spcPts val="0"/>
              </a:spcBef>
              <a:spcAft>
                <a:spcPts val="0"/>
              </a:spcAft>
              <a:buClr>
                <a:schemeClr val="dk1"/>
              </a:buClr>
              <a:buSzPts val="1920"/>
              <a:buFont typeface="Arial"/>
              <a:buNone/>
              <a:defRPr/>
            </a:lvl2pPr>
            <a:lvl3pPr indent="-320039" lvl="2" marL="1371600" rtl="0" algn="l">
              <a:lnSpc>
                <a:spcPct val="100000"/>
              </a:lnSpc>
              <a:spcBef>
                <a:spcPts val="500"/>
              </a:spcBef>
              <a:spcAft>
                <a:spcPts val="0"/>
              </a:spcAft>
              <a:buClr>
                <a:schemeClr val="dk1"/>
              </a:buClr>
              <a:buSzPts val="1440"/>
              <a:buChar char="•"/>
              <a:defRPr/>
            </a:lvl3pPr>
            <a:lvl4pPr indent="-228600" lvl="3" marL="1828800" rtl="0" algn="l">
              <a:lnSpc>
                <a:spcPct val="100000"/>
              </a:lnSpc>
              <a:spcBef>
                <a:spcPts val="500"/>
              </a:spcBef>
              <a:spcAft>
                <a:spcPts val="0"/>
              </a:spcAft>
              <a:buClr>
                <a:schemeClr val="dk1"/>
              </a:buClr>
              <a:buSzPts val="1440"/>
              <a:buNone/>
              <a:defRPr/>
            </a:lvl4pPr>
            <a:lvl5pPr indent="-320039" lvl="4" marL="2286000" rtl="0" algn="l">
              <a:lnSpc>
                <a:spcPct val="100000"/>
              </a:lnSpc>
              <a:spcBef>
                <a:spcPts val="500"/>
              </a:spcBef>
              <a:spcAft>
                <a:spcPts val="0"/>
              </a:spcAft>
              <a:buClr>
                <a:schemeClr val="dk1"/>
              </a:buClr>
              <a:buSzPts val="144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pic>
        <p:nvPicPr>
          <p:cNvPr descr="Image" id="256" name="Google Shape;256;gdaef3cb667_0_554"/>
          <p:cNvPicPr preferRelativeResize="0"/>
          <p:nvPr/>
        </p:nvPicPr>
        <p:blipFill rotWithShape="1">
          <a:blip r:embed="rId2">
            <a:alphaModFix/>
          </a:blip>
          <a:srcRect b="0" l="0" r="0" t="0"/>
          <a:stretch/>
        </p:blipFill>
        <p:spPr>
          <a:xfrm>
            <a:off x="9840416" y="1290917"/>
            <a:ext cx="1328199" cy="1557617"/>
          </a:xfrm>
          <a:prstGeom prst="rect">
            <a:avLst/>
          </a:prstGeom>
          <a:noFill/>
          <a:ln>
            <a:noFill/>
          </a:ln>
        </p:spPr>
      </p:pic>
      <p:sp>
        <p:nvSpPr>
          <p:cNvPr descr="Text" id="257" name="Google Shape;257;gdaef3cb667_0_554"/>
          <p:cNvSpPr txBox="1"/>
          <p:nvPr>
            <p:ph idx="7" type="body"/>
          </p:nvPr>
        </p:nvSpPr>
        <p:spPr>
          <a:xfrm>
            <a:off x="9408368" y="3068960"/>
            <a:ext cx="2222400" cy="3022500"/>
          </a:xfrm>
          <a:prstGeom prst="rect">
            <a:avLst/>
          </a:prstGeom>
          <a:noFill/>
          <a:ln>
            <a:noFill/>
          </a:ln>
        </p:spPr>
        <p:txBody>
          <a:bodyPr anchorCtr="0" anchor="t" bIns="0" lIns="0" spcFirstLastPara="1" rIns="0" wrap="square" tIns="0">
            <a:noAutofit/>
          </a:bodyPr>
          <a:lstStyle>
            <a:lvl1pPr indent="-320040" lvl="0" marL="457200" rtl="0" algn="l">
              <a:lnSpc>
                <a:spcPct val="100000"/>
              </a:lnSpc>
              <a:spcBef>
                <a:spcPts val="1000"/>
              </a:spcBef>
              <a:spcAft>
                <a:spcPts val="0"/>
              </a:spcAft>
              <a:buClr>
                <a:schemeClr val="dk1"/>
              </a:buClr>
              <a:buSzPts val="1440"/>
              <a:buChar char="•"/>
              <a:defRPr sz="1800"/>
            </a:lvl1pPr>
            <a:lvl2pPr indent="-320040" lvl="1" marL="914400" rtl="0" algn="l">
              <a:lnSpc>
                <a:spcPct val="100000"/>
              </a:lnSpc>
              <a:spcBef>
                <a:spcPts val="0"/>
              </a:spcBef>
              <a:spcAft>
                <a:spcPts val="0"/>
              </a:spcAft>
              <a:buClr>
                <a:schemeClr val="dk1"/>
              </a:buClr>
              <a:buSzPts val="1440"/>
              <a:buChar char="•"/>
              <a:defRPr sz="1800"/>
            </a:lvl2pPr>
            <a:lvl3pPr indent="-320039" lvl="2" marL="1371600" rtl="0" algn="l">
              <a:lnSpc>
                <a:spcPct val="100000"/>
              </a:lnSpc>
              <a:spcBef>
                <a:spcPts val="500"/>
              </a:spcBef>
              <a:spcAft>
                <a:spcPts val="0"/>
              </a:spcAft>
              <a:buClr>
                <a:schemeClr val="dk1"/>
              </a:buClr>
              <a:buSzPts val="1440"/>
              <a:buChar char="•"/>
              <a:defRPr/>
            </a:lvl3pPr>
            <a:lvl4pPr indent="-228600" lvl="3" marL="1828800" rtl="0" algn="l">
              <a:lnSpc>
                <a:spcPct val="100000"/>
              </a:lnSpc>
              <a:spcBef>
                <a:spcPts val="500"/>
              </a:spcBef>
              <a:spcAft>
                <a:spcPts val="0"/>
              </a:spcAft>
              <a:buClr>
                <a:schemeClr val="dk1"/>
              </a:buClr>
              <a:buSzPts val="1440"/>
              <a:buNone/>
              <a:defRPr/>
            </a:lvl4pPr>
            <a:lvl5pPr indent="-320039" lvl="4" marL="2286000" rtl="0" algn="l">
              <a:lnSpc>
                <a:spcPct val="100000"/>
              </a:lnSpc>
              <a:spcBef>
                <a:spcPts val="500"/>
              </a:spcBef>
              <a:spcAft>
                <a:spcPts val="0"/>
              </a:spcAft>
              <a:buClr>
                <a:schemeClr val="dk1"/>
              </a:buClr>
              <a:buSzPts val="144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58" name="Google Shape;258;gdaef3cb667_0_554"/>
          <p:cNvSpPr txBox="1"/>
          <p:nvPr>
            <p:ph idx="10" type="dt"/>
          </p:nvPr>
        </p:nvSpPr>
        <p:spPr>
          <a:xfrm>
            <a:off x="362211" y="6480000"/>
            <a:ext cx="2743200" cy="3600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9" name="Google Shape;259;gdaef3cb667_0_554"/>
          <p:cNvSpPr txBox="1"/>
          <p:nvPr>
            <p:ph idx="11" type="ftr"/>
          </p:nvPr>
        </p:nvSpPr>
        <p:spPr>
          <a:xfrm>
            <a:off x="4320000" y="6480000"/>
            <a:ext cx="6480000" cy="3600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0" name="Google Shape;260;gdaef3cb667_0_554"/>
          <p:cNvSpPr txBox="1"/>
          <p:nvPr>
            <p:ph idx="12" type="sldNum"/>
          </p:nvPr>
        </p:nvSpPr>
        <p:spPr>
          <a:xfrm>
            <a:off x="11123111" y="6480000"/>
            <a:ext cx="769200" cy="270000"/>
          </a:xfrm>
          <a:prstGeom prst="rect">
            <a:avLst/>
          </a:prstGeom>
          <a:noFill/>
          <a:ln>
            <a:noFill/>
          </a:ln>
        </p:spPr>
        <p:txBody>
          <a:bodyPr anchorCtr="0" anchor="t" bIns="0" lIns="0" spcFirstLastPara="1" rIns="0" wrap="square" tIns="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CL two column Image">
  <p:cSld name="UCL two column Image">
    <p:spTree>
      <p:nvGrpSpPr>
        <p:cNvPr id="261" name="Shape 261"/>
        <p:cNvGrpSpPr/>
        <p:nvPr/>
      </p:nvGrpSpPr>
      <p:grpSpPr>
        <a:xfrm>
          <a:off x="0" y="0"/>
          <a:ext cx="0" cy="0"/>
          <a:chOff x="0" y="0"/>
          <a:chExt cx="0" cy="0"/>
        </a:xfrm>
      </p:grpSpPr>
      <p:sp>
        <p:nvSpPr>
          <p:cNvPr descr="Headline" id="262" name="Google Shape;262;gdaef3cb667_0_568"/>
          <p:cNvSpPr txBox="1"/>
          <p:nvPr>
            <p:ph type="title"/>
          </p:nvPr>
        </p:nvSpPr>
        <p:spPr>
          <a:xfrm>
            <a:off x="360000" y="899999"/>
            <a:ext cx="5400000" cy="23259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1400"/>
              <a:buNone/>
              <a:defRPr b="0" sz="3600"/>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descr="Text" id="263" name="Google Shape;263;gdaef3cb667_0_568"/>
          <p:cNvSpPr txBox="1"/>
          <p:nvPr>
            <p:ph idx="1" type="body"/>
          </p:nvPr>
        </p:nvSpPr>
        <p:spPr>
          <a:xfrm>
            <a:off x="360000" y="3618500"/>
            <a:ext cx="5399100" cy="2617200"/>
          </a:xfrm>
          <a:prstGeom prst="rect">
            <a:avLst/>
          </a:prstGeom>
          <a:noFill/>
          <a:ln>
            <a:noFill/>
          </a:ln>
        </p:spPr>
        <p:txBody>
          <a:bodyPr anchorCtr="0" anchor="t" bIns="0" lIns="0" spcFirstLastPara="1" rIns="0" wrap="square" tIns="0">
            <a:noAutofit/>
          </a:bodyPr>
          <a:lstStyle>
            <a:lvl1pPr indent="-342900" lvl="0" marL="457200" marR="0" rtl="0" algn="l">
              <a:lnSpc>
                <a:spcPct val="90000"/>
              </a:lnSpc>
              <a:spcBef>
                <a:spcPts val="1000"/>
              </a:spcBef>
              <a:spcAft>
                <a:spcPts val="0"/>
              </a:spcAft>
              <a:buClr>
                <a:schemeClr val="dk1"/>
              </a:buClr>
              <a:buSzPts val="1800"/>
              <a:buFont typeface="Arial"/>
              <a:buChar char="•"/>
              <a:defRPr sz="1800"/>
            </a:lvl1pPr>
            <a:lvl2pPr indent="-320040" lvl="1" marL="914400" rtl="0" algn="l">
              <a:lnSpc>
                <a:spcPct val="100000"/>
              </a:lnSpc>
              <a:spcBef>
                <a:spcPts val="0"/>
              </a:spcBef>
              <a:spcAft>
                <a:spcPts val="0"/>
              </a:spcAft>
              <a:buClr>
                <a:schemeClr val="dk1"/>
              </a:buClr>
              <a:buSzPts val="1440"/>
              <a:buChar char="•"/>
              <a:defRPr/>
            </a:lvl2pPr>
            <a:lvl3pPr indent="-320039" lvl="2" marL="1371600" rtl="0" algn="l">
              <a:lnSpc>
                <a:spcPct val="100000"/>
              </a:lnSpc>
              <a:spcBef>
                <a:spcPts val="500"/>
              </a:spcBef>
              <a:spcAft>
                <a:spcPts val="0"/>
              </a:spcAft>
              <a:buClr>
                <a:schemeClr val="dk1"/>
              </a:buClr>
              <a:buSzPts val="1440"/>
              <a:buChar char="•"/>
              <a:defRPr/>
            </a:lvl3pPr>
            <a:lvl4pPr indent="-228600" lvl="3" marL="1828800" rtl="0" algn="l">
              <a:lnSpc>
                <a:spcPct val="100000"/>
              </a:lnSpc>
              <a:spcBef>
                <a:spcPts val="500"/>
              </a:spcBef>
              <a:spcAft>
                <a:spcPts val="0"/>
              </a:spcAft>
              <a:buClr>
                <a:schemeClr val="dk1"/>
              </a:buClr>
              <a:buSzPts val="1440"/>
              <a:buNone/>
              <a:defRPr/>
            </a:lvl4pPr>
            <a:lvl5pPr indent="-320039" lvl="4" marL="2286000" rtl="0" algn="l">
              <a:lnSpc>
                <a:spcPct val="100000"/>
              </a:lnSpc>
              <a:spcBef>
                <a:spcPts val="500"/>
              </a:spcBef>
              <a:spcAft>
                <a:spcPts val="0"/>
              </a:spcAft>
              <a:buClr>
                <a:schemeClr val="dk1"/>
              </a:buClr>
              <a:buSzPts val="144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descr="Image" id="264" name="Google Shape;264;gdaef3cb667_0_568"/>
          <p:cNvSpPr/>
          <p:nvPr>
            <p:ph idx="2" type="pic"/>
          </p:nvPr>
        </p:nvSpPr>
        <p:spPr>
          <a:xfrm>
            <a:off x="5940000" y="900000"/>
            <a:ext cx="5400000" cy="5344800"/>
          </a:xfrm>
          <a:prstGeom prst="rect">
            <a:avLst/>
          </a:prstGeom>
          <a:solidFill>
            <a:srgbClr val="FFFFFF"/>
          </a:solidFill>
          <a:ln>
            <a:noFill/>
          </a:ln>
        </p:spPr>
        <p:txBody>
          <a:bodyPr anchorCtr="0" anchor="b" bIns="0" lIns="0" spcFirstLastPara="1" rIns="0" wrap="square" tIns="0">
            <a:noAutofit/>
          </a:bodyPr>
          <a:lstStyle>
            <a:lvl1pPr lvl="0" marR="0" rtl="0" algn="ctr">
              <a:lnSpc>
                <a:spcPct val="100000"/>
              </a:lnSpc>
              <a:spcBef>
                <a:spcPts val="1000"/>
              </a:spcBef>
              <a:spcAft>
                <a:spcPts val="0"/>
              </a:spcAft>
              <a:buClr>
                <a:schemeClr val="dk1"/>
              </a:buClr>
              <a:buSzPts val="192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920"/>
              <a:buFont typeface="Arial"/>
              <a:buChar char="•"/>
              <a:defRPr b="0" i="0" sz="24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44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65" name="Google Shape;265;gdaef3cb667_0_568"/>
          <p:cNvSpPr txBox="1"/>
          <p:nvPr>
            <p:ph idx="10" type="dt"/>
          </p:nvPr>
        </p:nvSpPr>
        <p:spPr>
          <a:xfrm>
            <a:off x="362211" y="6480000"/>
            <a:ext cx="2743200" cy="3600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6" name="Google Shape;266;gdaef3cb667_0_568"/>
          <p:cNvSpPr txBox="1"/>
          <p:nvPr>
            <p:ph idx="11" type="ftr"/>
          </p:nvPr>
        </p:nvSpPr>
        <p:spPr>
          <a:xfrm>
            <a:off x="4320000" y="6480000"/>
            <a:ext cx="6480000" cy="3600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 name="Google Shape;267;gdaef3cb667_0_568"/>
          <p:cNvSpPr txBox="1"/>
          <p:nvPr>
            <p:ph idx="12" type="sldNum"/>
          </p:nvPr>
        </p:nvSpPr>
        <p:spPr>
          <a:xfrm>
            <a:off x="11123111" y="6480000"/>
            <a:ext cx="769200" cy="270000"/>
          </a:xfrm>
          <a:prstGeom prst="rect">
            <a:avLst/>
          </a:prstGeom>
          <a:noFill/>
          <a:ln>
            <a:noFill/>
          </a:ln>
        </p:spPr>
        <p:txBody>
          <a:bodyPr anchorCtr="0" anchor="t" bIns="0" lIns="0" spcFirstLastPara="1" rIns="0" wrap="square" tIns="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CL three column image">
  <p:cSld name="UCL three column image">
    <p:spTree>
      <p:nvGrpSpPr>
        <p:cNvPr id="268" name="Shape 268"/>
        <p:cNvGrpSpPr/>
        <p:nvPr/>
      </p:nvGrpSpPr>
      <p:grpSpPr>
        <a:xfrm>
          <a:off x="0" y="0"/>
          <a:ext cx="0" cy="0"/>
          <a:chOff x="0" y="0"/>
          <a:chExt cx="0" cy="0"/>
        </a:xfrm>
      </p:grpSpPr>
      <p:sp>
        <p:nvSpPr>
          <p:cNvPr descr="Image" id="269" name="Google Shape;269;gdaef3cb667_0_575"/>
          <p:cNvSpPr/>
          <p:nvPr>
            <p:ph idx="2" type="pic"/>
          </p:nvPr>
        </p:nvSpPr>
        <p:spPr>
          <a:xfrm>
            <a:off x="360000" y="900000"/>
            <a:ext cx="3420000" cy="2880000"/>
          </a:xfrm>
          <a:prstGeom prst="rect">
            <a:avLst/>
          </a:prstGeom>
          <a:solidFill>
            <a:srgbClr val="FFFFFF"/>
          </a:solidFill>
          <a:ln>
            <a:noFill/>
          </a:ln>
        </p:spPr>
        <p:txBody>
          <a:bodyPr anchorCtr="0" anchor="b" bIns="0" lIns="0" spcFirstLastPara="1" rIns="0" wrap="square" tIns="0">
            <a:noAutofit/>
          </a:bodyPr>
          <a:lstStyle>
            <a:lvl1pPr lvl="0" marR="0" rtl="0" algn="ctr">
              <a:lnSpc>
                <a:spcPct val="100000"/>
              </a:lnSpc>
              <a:spcBef>
                <a:spcPts val="1000"/>
              </a:spcBef>
              <a:spcAft>
                <a:spcPts val="0"/>
              </a:spcAft>
              <a:buClr>
                <a:schemeClr val="dk1"/>
              </a:buClr>
              <a:buSzPts val="192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920"/>
              <a:buFont typeface="Arial"/>
              <a:buChar char="•"/>
              <a:defRPr b="0" i="0" sz="24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44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descr="Text" id="270" name="Google Shape;270;gdaef3cb667_0_575"/>
          <p:cNvSpPr txBox="1"/>
          <p:nvPr>
            <p:ph idx="1" type="body"/>
          </p:nvPr>
        </p:nvSpPr>
        <p:spPr>
          <a:xfrm>
            <a:off x="360000" y="4017600"/>
            <a:ext cx="3420000" cy="2304000"/>
          </a:xfrm>
          <a:prstGeom prst="rect">
            <a:avLst/>
          </a:prstGeom>
          <a:noFill/>
          <a:ln>
            <a:noFill/>
          </a:ln>
        </p:spPr>
        <p:txBody>
          <a:bodyPr anchorCtr="0" anchor="t" bIns="0" lIns="0" spcFirstLastPara="1" rIns="0" wrap="square" tIns="0">
            <a:noAutofit/>
          </a:bodyPr>
          <a:lstStyle>
            <a:lvl1pPr indent="-320040" lvl="0" marL="457200" rtl="0" algn="l">
              <a:lnSpc>
                <a:spcPct val="100000"/>
              </a:lnSpc>
              <a:spcBef>
                <a:spcPts val="1000"/>
              </a:spcBef>
              <a:spcAft>
                <a:spcPts val="0"/>
              </a:spcAft>
              <a:buClr>
                <a:schemeClr val="dk1"/>
              </a:buClr>
              <a:buSzPts val="1440"/>
              <a:buChar char="•"/>
              <a:defRPr sz="1800"/>
            </a:lvl1pPr>
            <a:lvl2pPr indent="-320040" lvl="1" marL="914400" rtl="0" algn="l">
              <a:lnSpc>
                <a:spcPct val="100000"/>
              </a:lnSpc>
              <a:spcBef>
                <a:spcPts val="0"/>
              </a:spcBef>
              <a:spcAft>
                <a:spcPts val="0"/>
              </a:spcAft>
              <a:buClr>
                <a:schemeClr val="dk1"/>
              </a:buClr>
              <a:buSzPts val="1440"/>
              <a:buChar char="•"/>
              <a:defRPr/>
            </a:lvl2pPr>
            <a:lvl3pPr indent="-320039" lvl="2" marL="1371600" rtl="0" algn="l">
              <a:lnSpc>
                <a:spcPct val="100000"/>
              </a:lnSpc>
              <a:spcBef>
                <a:spcPts val="500"/>
              </a:spcBef>
              <a:spcAft>
                <a:spcPts val="0"/>
              </a:spcAft>
              <a:buClr>
                <a:schemeClr val="dk1"/>
              </a:buClr>
              <a:buSzPts val="1440"/>
              <a:buChar char="•"/>
              <a:defRPr/>
            </a:lvl3pPr>
            <a:lvl4pPr indent="-228600" lvl="3" marL="1828800" rtl="0" algn="l">
              <a:lnSpc>
                <a:spcPct val="100000"/>
              </a:lnSpc>
              <a:spcBef>
                <a:spcPts val="500"/>
              </a:spcBef>
              <a:spcAft>
                <a:spcPts val="0"/>
              </a:spcAft>
              <a:buClr>
                <a:schemeClr val="dk1"/>
              </a:buClr>
              <a:buSzPts val="1440"/>
              <a:buNone/>
              <a:defRPr/>
            </a:lvl4pPr>
            <a:lvl5pPr indent="-320039" lvl="4" marL="2286000" rtl="0" algn="l">
              <a:lnSpc>
                <a:spcPct val="100000"/>
              </a:lnSpc>
              <a:spcBef>
                <a:spcPts val="500"/>
              </a:spcBef>
              <a:spcAft>
                <a:spcPts val="0"/>
              </a:spcAft>
              <a:buClr>
                <a:schemeClr val="dk1"/>
              </a:buClr>
              <a:buSzPts val="144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descr="Image" id="271" name="Google Shape;271;gdaef3cb667_0_575"/>
          <p:cNvSpPr/>
          <p:nvPr>
            <p:ph idx="3" type="pic"/>
          </p:nvPr>
        </p:nvSpPr>
        <p:spPr>
          <a:xfrm>
            <a:off x="4295800" y="900000"/>
            <a:ext cx="3420000" cy="2880000"/>
          </a:xfrm>
          <a:prstGeom prst="rect">
            <a:avLst/>
          </a:prstGeom>
          <a:solidFill>
            <a:srgbClr val="FFFFFF"/>
          </a:solidFill>
          <a:ln>
            <a:noFill/>
          </a:ln>
        </p:spPr>
        <p:txBody>
          <a:bodyPr anchorCtr="0" anchor="b" bIns="0" lIns="0" spcFirstLastPara="1" rIns="0" wrap="square" tIns="0">
            <a:noAutofit/>
          </a:bodyPr>
          <a:lstStyle>
            <a:lvl1pPr lvl="0" marR="0" rtl="0" algn="ctr">
              <a:lnSpc>
                <a:spcPct val="100000"/>
              </a:lnSpc>
              <a:spcBef>
                <a:spcPts val="1000"/>
              </a:spcBef>
              <a:spcAft>
                <a:spcPts val="0"/>
              </a:spcAft>
              <a:buClr>
                <a:schemeClr val="dk1"/>
              </a:buClr>
              <a:buSzPts val="192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920"/>
              <a:buFont typeface="Arial"/>
              <a:buChar char="•"/>
              <a:defRPr b="0" i="0" sz="24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44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descr="Text" id="272" name="Google Shape;272;gdaef3cb667_0_575"/>
          <p:cNvSpPr txBox="1"/>
          <p:nvPr>
            <p:ph idx="4" type="body"/>
          </p:nvPr>
        </p:nvSpPr>
        <p:spPr>
          <a:xfrm>
            <a:off x="4320000" y="4017600"/>
            <a:ext cx="3420000" cy="2304000"/>
          </a:xfrm>
          <a:prstGeom prst="rect">
            <a:avLst/>
          </a:prstGeom>
          <a:noFill/>
          <a:ln>
            <a:noFill/>
          </a:ln>
        </p:spPr>
        <p:txBody>
          <a:bodyPr anchorCtr="0" anchor="t" bIns="0" lIns="0" spcFirstLastPara="1" rIns="0" wrap="square" tIns="0">
            <a:noAutofit/>
          </a:bodyPr>
          <a:lstStyle>
            <a:lvl1pPr indent="-320040" lvl="0" marL="457200" rtl="0" algn="l">
              <a:lnSpc>
                <a:spcPct val="100000"/>
              </a:lnSpc>
              <a:spcBef>
                <a:spcPts val="1000"/>
              </a:spcBef>
              <a:spcAft>
                <a:spcPts val="0"/>
              </a:spcAft>
              <a:buClr>
                <a:schemeClr val="dk1"/>
              </a:buClr>
              <a:buSzPts val="1440"/>
              <a:buChar char="•"/>
              <a:defRPr sz="1800"/>
            </a:lvl1pPr>
            <a:lvl2pPr indent="-320040" lvl="1" marL="914400" rtl="0" algn="l">
              <a:lnSpc>
                <a:spcPct val="100000"/>
              </a:lnSpc>
              <a:spcBef>
                <a:spcPts val="0"/>
              </a:spcBef>
              <a:spcAft>
                <a:spcPts val="0"/>
              </a:spcAft>
              <a:buClr>
                <a:schemeClr val="dk1"/>
              </a:buClr>
              <a:buSzPts val="1440"/>
              <a:buChar char="•"/>
              <a:defRPr/>
            </a:lvl2pPr>
            <a:lvl3pPr indent="-320039" lvl="2" marL="1371600" rtl="0" algn="l">
              <a:lnSpc>
                <a:spcPct val="100000"/>
              </a:lnSpc>
              <a:spcBef>
                <a:spcPts val="500"/>
              </a:spcBef>
              <a:spcAft>
                <a:spcPts val="0"/>
              </a:spcAft>
              <a:buClr>
                <a:schemeClr val="dk1"/>
              </a:buClr>
              <a:buSzPts val="1440"/>
              <a:buChar char="•"/>
              <a:defRPr/>
            </a:lvl3pPr>
            <a:lvl4pPr indent="-228600" lvl="3" marL="1828800" rtl="0" algn="l">
              <a:lnSpc>
                <a:spcPct val="100000"/>
              </a:lnSpc>
              <a:spcBef>
                <a:spcPts val="500"/>
              </a:spcBef>
              <a:spcAft>
                <a:spcPts val="0"/>
              </a:spcAft>
              <a:buClr>
                <a:schemeClr val="dk1"/>
              </a:buClr>
              <a:buSzPts val="1440"/>
              <a:buNone/>
              <a:defRPr/>
            </a:lvl4pPr>
            <a:lvl5pPr indent="-320039" lvl="4" marL="2286000" rtl="0" algn="l">
              <a:lnSpc>
                <a:spcPct val="100000"/>
              </a:lnSpc>
              <a:spcBef>
                <a:spcPts val="500"/>
              </a:spcBef>
              <a:spcAft>
                <a:spcPts val="0"/>
              </a:spcAft>
              <a:buClr>
                <a:schemeClr val="dk1"/>
              </a:buClr>
              <a:buSzPts val="144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descr="Image" id="273" name="Google Shape;273;gdaef3cb667_0_575"/>
          <p:cNvSpPr/>
          <p:nvPr>
            <p:ph idx="5" type="pic"/>
          </p:nvPr>
        </p:nvSpPr>
        <p:spPr>
          <a:xfrm>
            <a:off x="8256240" y="900000"/>
            <a:ext cx="3420000" cy="2880000"/>
          </a:xfrm>
          <a:prstGeom prst="rect">
            <a:avLst/>
          </a:prstGeom>
          <a:solidFill>
            <a:srgbClr val="FFFFFF"/>
          </a:solidFill>
          <a:ln>
            <a:noFill/>
          </a:ln>
        </p:spPr>
        <p:txBody>
          <a:bodyPr anchorCtr="0" anchor="b" bIns="0" lIns="0" spcFirstLastPara="1" rIns="0" wrap="square" tIns="0">
            <a:noAutofit/>
          </a:bodyPr>
          <a:lstStyle>
            <a:lvl1pPr lvl="0" marR="0" rtl="0" algn="ctr">
              <a:lnSpc>
                <a:spcPct val="100000"/>
              </a:lnSpc>
              <a:spcBef>
                <a:spcPts val="1000"/>
              </a:spcBef>
              <a:spcAft>
                <a:spcPts val="0"/>
              </a:spcAft>
              <a:buClr>
                <a:schemeClr val="dk1"/>
              </a:buClr>
              <a:buSzPts val="192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920"/>
              <a:buFont typeface="Arial"/>
              <a:buChar char="•"/>
              <a:defRPr b="0" i="0" sz="24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44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descr="Text" id="274" name="Google Shape;274;gdaef3cb667_0_575"/>
          <p:cNvSpPr txBox="1"/>
          <p:nvPr>
            <p:ph idx="6" type="body"/>
          </p:nvPr>
        </p:nvSpPr>
        <p:spPr>
          <a:xfrm>
            <a:off x="8280218" y="4017600"/>
            <a:ext cx="3420000" cy="2304000"/>
          </a:xfrm>
          <a:prstGeom prst="rect">
            <a:avLst/>
          </a:prstGeom>
          <a:noFill/>
          <a:ln>
            <a:noFill/>
          </a:ln>
        </p:spPr>
        <p:txBody>
          <a:bodyPr anchorCtr="0" anchor="t" bIns="0" lIns="0" spcFirstLastPara="1" rIns="0" wrap="square" tIns="0">
            <a:noAutofit/>
          </a:bodyPr>
          <a:lstStyle>
            <a:lvl1pPr indent="-320040" lvl="0" marL="457200" rtl="0" algn="l">
              <a:lnSpc>
                <a:spcPct val="100000"/>
              </a:lnSpc>
              <a:spcBef>
                <a:spcPts val="1000"/>
              </a:spcBef>
              <a:spcAft>
                <a:spcPts val="0"/>
              </a:spcAft>
              <a:buClr>
                <a:schemeClr val="dk1"/>
              </a:buClr>
              <a:buSzPts val="1440"/>
              <a:buChar char="•"/>
              <a:defRPr sz="1800"/>
            </a:lvl1pPr>
            <a:lvl2pPr indent="-320040" lvl="1" marL="914400" rtl="0" algn="l">
              <a:lnSpc>
                <a:spcPct val="100000"/>
              </a:lnSpc>
              <a:spcBef>
                <a:spcPts val="0"/>
              </a:spcBef>
              <a:spcAft>
                <a:spcPts val="0"/>
              </a:spcAft>
              <a:buClr>
                <a:schemeClr val="dk1"/>
              </a:buClr>
              <a:buSzPts val="1440"/>
              <a:buChar char="•"/>
              <a:defRPr/>
            </a:lvl2pPr>
            <a:lvl3pPr indent="-320039" lvl="2" marL="1371600" rtl="0" algn="l">
              <a:lnSpc>
                <a:spcPct val="100000"/>
              </a:lnSpc>
              <a:spcBef>
                <a:spcPts val="500"/>
              </a:spcBef>
              <a:spcAft>
                <a:spcPts val="0"/>
              </a:spcAft>
              <a:buClr>
                <a:schemeClr val="dk1"/>
              </a:buClr>
              <a:buSzPts val="1440"/>
              <a:buChar char="•"/>
              <a:defRPr/>
            </a:lvl3pPr>
            <a:lvl4pPr indent="-228600" lvl="3" marL="1828800" rtl="0" algn="l">
              <a:lnSpc>
                <a:spcPct val="100000"/>
              </a:lnSpc>
              <a:spcBef>
                <a:spcPts val="500"/>
              </a:spcBef>
              <a:spcAft>
                <a:spcPts val="0"/>
              </a:spcAft>
              <a:buClr>
                <a:schemeClr val="dk1"/>
              </a:buClr>
              <a:buSzPts val="1440"/>
              <a:buNone/>
              <a:defRPr/>
            </a:lvl4pPr>
            <a:lvl5pPr indent="-320039" lvl="4" marL="2286000" rtl="0" algn="l">
              <a:lnSpc>
                <a:spcPct val="100000"/>
              </a:lnSpc>
              <a:spcBef>
                <a:spcPts val="500"/>
              </a:spcBef>
              <a:spcAft>
                <a:spcPts val="0"/>
              </a:spcAft>
              <a:buClr>
                <a:schemeClr val="dk1"/>
              </a:buClr>
              <a:buSzPts val="144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75" name="Google Shape;275;gdaef3cb667_0_575"/>
          <p:cNvSpPr txBox="1"/>
          <p:nvPr>
            <p:ph idx="10" type="dt"/>
          </p:nvPr>
        </p:nvSpPr>
        <p:spPr>
          <a:xfrm>
            <a:off x="362211" y="6480000"/>
            <a:ext cx="2743200" cy="3600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6" name="Google Shape;276;gdaef3cb667_0_575"/>
          <p:cNvSpPr txBox="1"/>
          <p:nvPr>
            <p:ph idx="11" type="ftr"/>
          </p:nvPr>
        </p:nvSpPr>
        <p:spPr>
          <a:xfrm>
            <a:off x="4320000" y="6480000"/>
            <a:ext cx="6480000" cy="3600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7" name="Google Shape;277;gdaef3cb667_0_575"/>
          <p:cNvSpPr txBox="1"/>
          <p:nvPr>
            <p:ph idx="12" type="sldNum"/>
          </p:nvPr>
        </p:nvSpPr>
        <p:spPr>
          <a:xfrm>
            <a:off x="11123111" y="6480000"/>
            <a:ext cx="769200" cy="270000"/>
          </a:xfrm>
          <a:prstGeom prst="rect">
            <a:avLst/>
          </a:prstGeom>
          <a:noFill/>
          <a:ln>
            <a:noFill/>
          </a:ln>
        </p:spPr>
        <p:txBody>
          <a:bodyPr anchorCtr="0" anchor="t" bIns="0" lIns="0" spcFirstLastPara="1" rIns="0" wrap="square" tIns="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CL Table">
  <p:cSld name="UCL Table">
    <p:spTree>
      <p:nvGrpSpPr>
        <p:cNvPr id="278" name="Shape 278"/>
        <p:cNvGrpSpPr/>
        <p:nvPr/>
      </p:nvGrpSpPr>
      <p:grpSpPr>
        <a:xfrm>
          <a:off x="0" y="0"/>
          <a:ext cx="0" cy="0"/>
          <a:chOff x="0" y="0"/>
          <a:chExt cx="0" cy="0"/>
        </a:xfrm>
      </p:grpSpPr>
      <p:sp>
        <p:nvSpPr>
          <p:cNvPr descr="Headline" id="279" name="Google Shape;279;gdaef3cb667_0_585"/>
          <p:cNvSpPr txBox="1"/>
          <p:nvPr>
            <p:ph type="title"/>
          </p:nvPr>
        </p:nvSpPr>
        <p:spPr>
          <a:xfrm>
            <a:off x="360000" y="899999"/>
            <a:ext cx="9000000" cy="13680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280" name="Google Shape;280;gdaef3cb667_0_585"/>
          <p:cNvSpPr txBox="1"/>
          <p:nvPr>
            <p:ph idx="1" type="body"/>
          </p:nvPr>
        </p:nvSpPr>
        <p:spPr>
          <a:xfrm>
            <a:off x="9366454" y="2414430"/>
            <a:ext cx="2557200" cy="2623800"/>
          </a:xfrm>
          <a:prstGeom prst="rect">
            <a:avLst/>
          </a:prstGeom>
          <a:noFill/>
          <a:ln>
            <a:noFill/>
          </a:ln>
        </p:spPr>
        <p:txBody>
          <a:bodyPr anchorCtr="0" anchor="t" bIns="0" lIns="0" spcFirstLastPara="1" rIns="0" wrap="square" tIns="0">
            <a:noAutofit/>
          </a:bodyPr>
          <a:lstStyle>
            <a:lvl1pPr indent="-320040" lvl="0" marL="457200" rtl="0" algn="l">
              <a:lnSpc>
                <a:spcPct val="100000"/>
              </a:lnSpc>
              <a:spcBef>
                <a:spcPts val="1000"/>
              </a:spcBef>
              <a:spcAft>
                <a:spcPts val="0"/>
              </a:spcAft>
              <a:buClr>
                <a:schemeClr val="dk1"/>
              </a:buClr>
              <a:buSzPts val="1440"/>
              <a:buChar char="•"/>
              <a:defRPr sz="1800"/>
            </a:lvl1pPr>
            <a:lvl2pPr indent="-320040" lvl="1" marL="914400" rtl="0" algn="l">
              <a:lnSpc>
                <a:spcPct val="100000"/>
              </a:lnSpc>
              <a:spcBef>
                <a:spcPts val="0"/>
              </a:spcBef>
              <a:spcAft>
                <a:spcPts val="0"/>
              </a:spcAft>
              <a:buClr>
                <a:schemeClr val="dk1"/>
              </a:buClr>
              <a:buSzPts val="1440"/>
              <a:buChar char="•"/>
              <a:defRPr/>
            </a:lvl2pPr>
            <a:lvl3pPr indent="-320039" lvl="2" marL="1371600" rtl="0" algn="l">
              <a:lnSpc>
                <a:spcPct val="100000"/>
              </a:lnSpc>
              <a:spcBef>
                <a:spcPts val="500"/>
              </a:spcBef>
              <a:spcAft>
                <a:spcPts val="0"/>
              </a:spcAft>
              <a:buClr>
                <a:schemeClr val="dk1"/>
              </a:buClr>
              <a:buSzPts val="1440"/>
              <a:buChar char="•"/>
              <a:defRPr/>
            </a:lvl3pPr>
            <a:lvl4pPr indent="-228600" lvl="3" marL="1828800" rtl="0" algn="l">
              <a:lnSpc>
                <a:spcPct val="100000"/>
              </a:lnSpc>
              <a:spcBef>
                <a:spcPts val="500"/>
              </a:spcBef>
              <a:spcAft>
                <a:spcPts val="0"/>
              </a:spcAft>
              <a:buClr>
                <a:schemeClr val="dk1"/>
              </a:buClr>
              <a:buSzPts val="1440"/>
              <a:buNone/>
              <a:defRPr/>
            </a:lvl4pPr>
            <a:lvl5pPr indent="-320039" lvl="4" marL="2286000" rtl="0" algn="l">
              <a:lnSpc>
                <a:spcPct val="100000"/>
              </a:lnSpc>
              <a:spcBef>
                <a:spcPts val="500"/>
              </a:spcBef>
              <a:spcAft>
                <a:spcPts val="0"/>
              </a:spcAft>
              <a:buClr>
                <a:schemeClr val="dk1"/>
              </a:buClr>
              <a:buSzPts val="144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81" name="Google Shape;281;gdaef3cb667_0_585"/>
          <p:cNvSpPr txBox="1"/>
          <p:nvPr>
            <p:ph idx="10" type="dt"/>
          </p:nvPr>
        </p:nvSpPr>
        <p:spPr>
          <a:xfrm>
            <a:off x="362211" y="6480000"/>
            <a:ext cx="2743200" cy="3600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2" name="Google Shape;282;gdaef3cb667_0_585"/>
          <p:cNvSpPr txBox="1"/>
          <p:nvPr>
            <p:ph idx="11" type="ftr"/>
          </p:nvPr>
        </p:nvSpPr>
        <p:spPr>
          <a:xfrm>
            <a:off x="4320000" y="6480000"/>
            <a:ext cx="6480000" cy="3600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3" name="Google Shape;283;gdaef3cb667_0_585"/>
          <p:cNvSpPr txBox="1"/>
          <p:nvPr>
            <p:ph idx="12" type="sldNum"/>
          </p:nvPr>
        </p:nvSpPr>
        <p:spPr>
          <a:xfrm>
            <a:off x="11123111" y="6480000"/>
            <a:ext cx="769200" cy="270000"/>
          </a:xfrm>
          <a:prstGeom prst="rect">
            <a:avLst/>
          </a:prstGeom>
          <a:noFill/>
          <a:ln>
            <a:noFill/>
          </a:ln>
        </p:spPr>
        <p:txBody>
          <a:bodyPr anchorCtr="0" anchor="t" bIns="0" lIns="0" spcFirstLastPara="1" rIns="0" wrap="square" tIns="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CL Table 2">
  <p:cSld name="UCL Table 2">
    <p:spTree>
      <p:nvGrpSpPr>
        <p:cNvPr id="284" name="Shape 284"/>
        <p:cNvGrpSpPr/>
        <p:nvPr/>
      </p:nvGrpSpPr>
      <p:grpSpPr>
        <a:xfrm>
          <a:off x="0" y="0"/>
          <a:ext cx="0" cy="0"/>
          <a:chOff x="0" y="0"/>
          <a:chExt cx="0" cy="0"/>
        </a:xfrm>
      </p:grpSpPr>
      <p:sp>
        <p:nvSpPr>
          <p:cNvPr descr="Headline" id="285" name="Google Shape;285;gdaef3cb667_0_591"/>
          <p:cNvSpPr txBox="1"/>
          <p:nvPr>
            <p:ph type="title"/>
          </p:nvPr>
        </p:nvSpPr>
        <p:spPr>
          <a:xfrm>
            <a:off x="360000" y="899999"/>
            <a:ext cx="9000000" cy="13680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286" name="Google Shape;286;gdaef3cb667_0_591"/>
          <p:cNvSpPr txBox="1"/>
          <p:nvPr>
            <p:ph idx="1" type="body"/>
          </p:nvPr>
        </p:nvSpPr>
        <p:spPr>
          <a:xfrm>
            <a:off x="360000" y="3451091"/>
            <a:ext cx="2610000" cy="2894400"/>
          </a:xfrm>
          <a:prstGeom prst="rect">
            <a:avLst/>
          </a:prstGeom>
          <a:noFill/>
          <a:ln>
            <a:noFill/>
          </a:ln>
        </p:spPr>
        <p:txBody>
          <a:bodyPr anchorCtr="0" anchor="t" bIns="0" lIns="0" spcFirstLastPara="1" rIns="0" wrap="square" tIns="0">
            <a:noAutofit/>
          </a:bodyPr>
          <a:lstStyle>
            <a:lvl1pPr indent="-320040" lvl="0" marL="457200" rtl="0" algn="l">
              <a:lnSpc>
                <a:spcPct val="100000"/>
              </a:lnSpc>
              <a:spcBef>
                <a:spcPts val="1000"/>
              </a:spcBef>
              <a:spcAft>
                <a:spcPts val="0"/>
              </a:spcAft>
              <a:buClr>
                <a:schemeClr val="dk1"/>
              </a:buClr>
              <a:buSzPts val="1440"/>
              <a:buChar char="•"/>
              <a:defRPr sz="1800"/>
            </a:lvl1pPr>
            <a:lvl2pPr indent="-228600" lvl="1" marL="914400" rtl="0" algn="l">
              <a:lnSpc>
                <a:spcPct val="100000"/>
              </a:lnSpc>
              <a:spcBef>
                <a:spcPts val="0"/>
              </a:spcBef>
              <a:spcAft>
                <a:spcPts val="0"/>
              </a:spcAft>
              <a:buClr>
                <a:schemeClr val="dk1"/>
              </a:buClr>
              <a:buSzPts val="1920"/>
              <a:buFont typeface="Arial"/>
              <a:buNone/>
              <a:defRPr/>
            </a:lvl2pPr>
            <a:lvl3pPr indent="-320039" lvl="2" marL="1371600" rtl="0" algn="l">
              <a:lnSpc>
                <a:spcPct val="100000"/>
              </a:lnSpc>
              <a:spcBef>
                <a:spcPts val="500"/>
              </a:spcBef>
              <a:spcAft>
                <a:spcPts val="0"/>
              </a:spcAft>
              <a:buClr>
                <a:schemeClr val="dk1"/>
              </a:buClr>
              <a:buSzPts val="1440"/>
              <a:buChar char="•"/>
              <a:defRPr/>
            </a:lvl3pPr>
            <a:lvl4pPr indent="-228600" lvl="3" marL="1828800" rtl="0" algn="l">
              <a:lnSpc>
                <a:spcPct val="100000"/>
              </a:lnSpc>
              <a:spcBef>
                <a:spcPts val="500"/>
              </a:spcBef>
              <a:spcAft>
                <a:spcPts val="0"/>
              </a:spcAft>
              <a:buClr>
                <a:schemeClr val="dk1"/>
              </a:buClr>
              <a:buSzPts val="1440"/>
              <a:buNone/>
              <a:defRPr/>
            </a:lvl4pPr>
            <a:lvl5pPr indent="-320039" lvl="4" marL="2286000" rtl="0" algn="l">
              <a:lnSpc>
                <a:spcPct val="100000"/>
              </a:lnSpc>
              <a:spcBef>
                <a:spcPts val="500"/>
              </a:spcBef>
              <a:spcAft>
                <a:spcPts val="0"/>
              </a:spcAft>
              <a:buClr>
                <a:schemeClr val="dk1"/>
              </a:buClr>
              <a:buSzPts val="144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87" name="Google Shape;287;gdaef3cb667_0_591"/>
          <p:cNvSpPr txBox="1"/>
          <p:nvPr>
            <p:ph idx="10" type="dt"/>
          </p:nvPr>
        </p:nvSpPr>
        <p:spPr>
          <a:xfrm>
            <a:off x="362211" y="6480000"/>
            <a:ext cx="2743200" cy="3600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8" name="Google Shape;288;gdaef3cb667_0_591"/>
          <p:cNvSpPr txBox="1"/>
          <p:nvPr>
            <p:ph idx="11" type="ftr"/>
          </p:nvPr>
        </p:nvSpPr>
        <p:spPr>
          <a:xfrm>
            <a:off x="4320000" y="6480000"/>
            <a:ext cx="6480000" cy="3600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9" name="Google Shape;289;gdaef3cb667_0_591"/>
          <p:cNvSpPr txBox="1"/>
          <p:nvPr>
            <p:ph idx="12" type="sldNum"/>
          </p:nvPr>
        </p:nvSpPr>
        <p:spPr>
          <a:xfrm>
            <a:off x="11123111" y="6480000"/>
            <a:ext cx="769200" cy="270000"/>
          </a:xfrm>
          <a:prstGeom prst="rect">
            <a:avLst/>
          </a:prstGeom>
          <a:noFill/>
          <a:ln>
            <a:noFill/>
          </a:ln>
        </p:spPr>
        <p:txBody>
          <a:bodyPr anchorCtr="0" anchor="t" bIns="0" lIns="0" spcFirstLastPara="1" rIns="0" wrap="square" tIns="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CL Contact 2 column ">
  <p:cSld name="UCL Contact 2 column ">
    <p:spTree>
      <p:nvGrpSpPr>
        <p:cNvPr id="290" name="Shape 290"/>
        <p:cNvGrpSpPr/>
        <p:nvPr/>
      </p:nvGrpSpPr>
      <p:grpSpPr>
        <a:xfrm>
          <a:off x="0" y="0"/>
          <a:ext cx="0" cy="0"/>
          <a:chOff x="0" y="0"/>
          <a:chExt cx="0" cy="0"/>
        </a:xfrm>
      </p:grpSpPr>
      <p:sp>
        <p:nvSpPr>
          <p:cNvPr descr="Headline" id="291" name="Google Shape;291;gdaef3cb667_0_597"/>
          <p:cNvSpPr txBox="1"/>
          <p:nvPr>
            <p:ph type="title"/>
          </p:nvPr>
        </p:nvSpPr>
        <p:spPr>
          <a:xfrm>
            <a:off x="360000" y="899999"/>
            <a:ext cx="9000000" cy="13680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descr="Text" id="292" name="Google Shape;292;gdaef3cb667_0_597"/>
          <p:cNvSpPr txBox="1"/>
          <p:nvPr>
            <p:ph idx="1" type="body"/>
          </p:nvPr>
        </p:nvSpPr>
        <p:spPr>
          <a:xfrm>
            <a:off x="360000" y="2412000"/>
            <a:ext cx="5399100" cy="3600000"/>
          </a:xfrm>
          <a:prstGeom prst="rect">
            <a:avLst/>
          </a:prstGeom>
          <a:noFill/>
          <a:ln>
            <a:noFill/>
          </a:ln>
        </p:spPr>
        <p:txBody>
          <a:bodyPr anchorCtr="0" anchor="t" bIns="0" lIns="0" spcFirstLastPara="1" rIns="0" wrap="square" tIns="0">
            <a:noAutofit/>
          </a:bodyPr>
          <a:lstStyle>
            <a:lvl1pPr indent="-350520" lvl="0" marL="457200" rtl="0" algn="l">
              <a:lnSpc>
                <a:spcPct val="100000"/>
              </a:lnSpc>
              <a:spcBef>
                <a:spcPts val="1000"/>
              </a:spcBef>
              <a:spcAft>
                <a:spcPts val="0"/>
              </a:spcAft>
              <a:buClr>
                <a:schemeClr val="dk1"/>
              </a:buClr>
              <a:buSzPts val="1920"/>
              <a:buChar char="•"/>
              <a:defRPr sz="2400">
                <a:latin typeface="Arial"/>
                <a:ea typeface="Arial"/>
                <a:cs typeface="Arial"/>
                <a:sym typeface="Arial"/>
              </a:defRPr>
            </a:lvl1pPr>
            <a:lvl2pPr indent="-320040" lvl="1" marL="914400" rtl="0" algn="l">
              <a:lnSpc>
                <a:spcPct val="100000"/>
              </a:lnSpc>
              <a:spcBef>
                <a:spcPts val="0"/>
              </a:spcBef>
              <a:spcAft>
                <a:spcPts val="0"/>
              </a:spcAft>
              <a:buClr>
                <a:schemeClr val="dk1"/>
              </a:buClr>
              <a:buSzPts val="1440"/>
              <a:buChar char="•"/>
              <a:defRPr/>
            </a:lvl2pPr>
            <a:lvl3pPr indent="-320039" lvl="2" marL="1371600" rtl="0" algn="l">
              <a:lnSpc>
                <a:spcPct val="100000"/>
              </a:lnSpc>
              <a:spcBef>
                <a:spcPts val="500"/>
              </a:spcBef>
              <a:spcAft>
                <a:spcPts val="0"/>
              </a:spcAft>
              <a:buClr>
                <a:schemeClr val="dk1"/>
              </a:buClr>
              <a:buSzPts val="1440"/>
              <a:buChar char="•"/>
              <a:defRPr/>
            </a:lvl3pPr>
            <a:lvl4pPr indent="-228600" lvl="3" marL="1828800" rtl="0" algn="l">
              <a:lnSpc>
                <a:spcPct val="100000"/>
              </a:lnSpc>
              <a:spcBef>
                <a:spcPts val="500"/>
              </a:spcBef>
              <a:spcAft>
                <a:spcPts val="0"/>
              </a:spcAft>
              <a:buClr>
                <a:schemeClr val="dk1"/>
              </a:buClr>
              <a:buSzPts val="1440"/>
              <a:buNone/>
              <a:defRPr/>
            </a:lvl4pPr>
            <a:lvl5pPr indent="-320039" lvl="4" marL="2286000" rtl="0" algn="l">
              <a:lnSpc>
                <a:spcPct val="100000"/>
              </a:lnSpc>
              <a:spcBef>
                <a:spcPts val="500"/>
              </a:spcBef>
              <a:spcAft>
                <a:spcPts val="0"/>
              </a:spcAft>
              <a:buClr>
                <a:schemeClr val="dk1"/>
              </a:buClr>
              <a:buSzPts val="144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descr="Text" id="293" name="Google Shape;293;gdaef3cb667_0_597"/>
          <p:cNvSpPr txBox="1"/>
          <p:nvPr>
            <p:ph idx="2" type="body"/>
          </p:nvPr>
        </p:nvSpPr>
        <p:spPr>
          <a:xfrm>
            <a:off x="5940000" y="2412000"/>
            <a:ext cx="5399100" cy="3600000"/>
          </a:xfrm>
          <a:prstGeom prst="rect">
            <a:avLst/>
          </a:prstGeom>
          <a:noFill/>
          <a:ln>
            <a:noFill/>
          </a:ln>
        </p:spPr>
        <p:txBody>
          <a:bodyPr anchorCtr="0" anchor="t" bIns="0" lIns="0" spcFirstLastPara="1" rIns="0" wrap="square" tIns="0">
            <a:noAutofit/>
          </a:bodyPr>
          <a:lstStyle>
            <a:lvl1pPr indent="-350520" lvl="0" marL="457200" rtl="0" algn="l">
              <a:lnSpc>
                <a:spcPct val="100000"/>
              </a:lnSpc>
              <a:spcBef>
                <a:spcPts val="1000"/>
              </a:spcBef>
              <a:spcAft>
                <a:spcPts val="0"/>
              </a:spcAft>
              <a:buClr>
                <a:schemeClr val="dk1"/>
              </a:buClr>
              <a:buSzPts val="1920"/>
              <a:buChar char="•"/>
              <a:defRPr sz="2400">
                <a:latin typeface="Arial"/>
                <a:ea typeface="Arial"/>
                <a:cs typeface="Arial"/>
                <a:sym typeface="Arial"/>
              </a:defRPr>
            </a:lvl1pPr>
            <a:lvl2pPr indent="-320040" lvl="1" marL="914400" rtl="0" algn="l">
              <a:lnSpc>
                <a:spcPct val="100000"/>
              </a:lnSpc>
              <a:spcBef>
                <a:spcPts val="0"/>
              </a:spcBef>
              <a:spcAft>
                <a:spcPts val="0"/>
              </a:spcAft>
              <a:buClr>
                <a:schemeClr val="dk1"/>
              </a:buClr>
              <a:buSzPts val="1440"/>
              <a:buChar char="•"/>
              <a:defRPr/>
            </a:lvl2pPr>
            <a:lvl3pPr indent="-320039" lvl="2" marL="1371600" rtl="0" algn="l">
              <a:lnSpc>
                <a:spcPct val="100000"/>
              </a:lnSpc>
              <a:spcBef>
                <a:spcPts val="500"/>
              </a:spcBef>
              <a:spcAft>
                <a:spcPts val="0"/>
              </a:spcAft>
              <a:buClr>
                <a:schemeClr val="dk1"/>
              </a:buClr>
              <a:buSzPts val="1440"/>
              <a:buChar char="•"/>
              <a:defRPr/>
            </a:lvl3pPr>
            <a:lvl4pPr indent="-228600" lvl="3" marL="1828800" rtl="0" algn="l">
              <a:lnSpc>
                <a:spcPct val="100000"/>
              </a:lnSpc>
              <a:spcBef>
                <a:spcPts val="500"/>
              </a:spcBef>
              <a:spcAft>
                <a:spcPts val="0"/>
              </a:spcAft>
              <a:buClr>
                <a:schemeClr val="dk1"/>
              </a:buClr>
              <a:buSzPts val="1440"/>
              <a:buNone/>
              <a:defRPr/>
            </a:lvl4pPr>
            <a:lvl5pPr indent="-320039" lvl="4" marL="2286000" rtl="0" algn="l">
              <a:lnSpc>
                <a:spcPct val="100000"/>
              </a:lnSpc>
              <a:spcBef>
                <a:spcPts val="500"/>
              </a:spcBef>
              <a:spcAft>
                <a:spcPts val="0"/>
              </a:spcAft>
              <a:buClr>
                <a:schemeClr val="dk1"/>
              </a:buClr>
              <a:buSzPts val="144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94" name="Google Shape;294;gdaef3cb667_0_597"/>
          <p:cNvSpPr txBox="1"/>
          <p:nvPr>
            <p:ph idx="10" type="dt"/>
          </p:nvPr>
        </p:nvSpPr>
        <p:spPr>
          <a:xfrm>
            <a:off x="362211" y="6480000"/>
            <a:ext cx="2743200" cy="3600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5" name="Google Shape;295;gdaef3cb667_0_597"/>
          <p:cNvSpPr txBox="1"/>
          <p:nvPr>
            <p:ph idx="11" type="ftr"/>
          </p:nvPr>
        </p:nvSpPr>
        <p:spPr>
          <a:xfrm>
            <a:off x="4320000" y="6480000"/>
            <a:ext cx="6480000" cy="3600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6" name="Google Shape;296;gdaef3cb667_0_597"/>
          <p:cNvSpPr txBox="1"/>
          <p:nvPr>
            <p:ph idx="12" type="sldNum"/>
          </p:nvPr>
        </p:nvSpPr>
        <p:spPr>
          <a:xfrm>
            <a:off x="11123111" y="6480000"/>
            <a:ext cx="769200" cy="270000"/>
          </a:xfrm>
          <a:prstGeom prst="rect">
            <a:avLst/>
          </a:prstGeom>
          <a:noFill/>
          <a:ln>
            <a:noFill/>
          </a:ln>
        </p:spPr>
        <p:txBody>
          <a:bodyPr anchorCtr="0" anchor="t" bIns="0" lIns="0" spcFirstLastPara="1" rIns="0" wrap="square" tIns="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CL Title slide 3">
  <p:cSld name="UCL Title slide 3">
    <p:spTree>
      <p:nvGrpSpPr>
        <p:cNvPr id="32" name="Shape 32"/>
        <p:cNvGrpSpPr/>
        <p:nvPr/>
      </p:nvGrpSpPr>
      <p:grpSpPr>
        <a:xfrm>
          <a:off x="0" y="0"/>
          <a:ext cx="0" cy="0"/>
          <a:chOff x="0" y="0"/>
          <a:chExt cx="0" cy="0"/>
        </a:xfrm>
      </p:grpSpPr>
      <p:sp>
        <p:nvSpPr>
          <p:cNvPr id="33" name="Google Shape;33;gdaee33dcc0_0_182"/>
          <p:cNvSpPr/>
          <p:nvPr/>
        </p:nvSpPr>
        <p:spPr>
          <a:xfrm>
            <a:off x="0" y="0"/>
            <a:ext cx="12192000" cy="1425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34" name="Google Shape;34;gdaee33dcc0_0_182"/>
          <p:cNvPicPr preferRelativeResize="0"/>
          <p:nvPr/>
        </p:nvPicPr>
        <p:blipFill rotWithShape="1">
          <a:blip r:embed="rId2">
            <a:alphaModFix/>
          </a:blip>
          <a:srcRect b="0" l="0" r="0" t="0"/>
          <a:stretch/>
        </p:blipFill>
        <p:spPr>
          <a:xfrm>
            <a:off x="0" y="0"/>
            <a:ext cx="12192027" cy="1341123"/>
          </a:xfrm>
          <a:prstGeom prst="rect">
            <a:avLst/>
          </a:prstGeom>
          <a:noFill/>
          <a:ln>
            <a:noFill/>
          </a:ln>
        </p:spPr>
      </p:pic>
      <p:sp>
        <p:nvSpPr>
          <p:cNvPr id="35" name="Google Shape;35;gdaee33dcc0_0_182"/>
          <p:cNvSpPr txBox="1"/>
          <p:nvPr>
            <p:ph idx="1" type="body"/>
          </p:nvPr>
        </p:nvSpPr>
        <p:spPr>
          <a:xfrm>
            <a:off x="360000" y="360000"/>
            <a:ext cx="5760000" cy="720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rgbClr val="FFFFFF"/>
              </a:buClr>
              <a:buSzPts val="1120"/>
              <a:buNone/>
              <a:defRPr b="1" i="0" sz="1400" cap="none">
                <a:solidFill>
                  <a:srgbClr val="FFFFFF"/>
                </a:solidFill>
                <a:latin typeface="Arial"/>
                <a:ea typeface="Arial"/>
                <a:cs typeface="Arial"/>
                <a:sym typeface="Arial"/>
              </a:defRPr>
            </a:lvl1pPr>
            <a:lvl2pPr indent="-320040" lvl="1" marL="914400" algn="l">
              <a:lnSpc>
                <a:spcPct val="100000"/>
              </a:lnSpc>
              <a:spcBef>
                <a:spcPts val="0"/>
              </a:spcBef>
              <a:spcAft>
                <a:spcPts val="0"/>
              </a:spcAft>
              <a:buClr>
                <a:schemeClr val="dk1"/>
              </a:buClr>
              <a:buSzPts val="1440"/>
              <a:buChar char="•"/>
              <a:defRPr/>
            </a:lvl2pPr>
            <a:lvl3pPr indent="-320039" lvl="2" marL="1371600" algn="l">
              <a:lnSpc>
                <a:spcPct val="100000"/>
              </a:lnSpc>
              <a:spcBef>
                <a:spcPts val="500"/>
              </a:spcBef>
              <a:spcAft>
                <a:spcPts val="0"/>
              </a:spcAft>
              <a:buClr>
                <a:schemeClr val="dk1"/>
              </a:buClr>
              <a:buSzPts val="1440"/>
              <a:buChar char="•"/>
              <a:defRPr/>
            </a:lvl3pPr>
            <a:lvl4pPr indent="-228600" lvl="3" marL="1828800" algn="l">
              <a:lnSpc>
                <a:spcPct val="100000"/>
              </a:lnSpc>
              <a:spcBef>
                <a:spcPts val="500"/>
              </a:spcBef>
              <a:spcAft>
                <a:spcPts val="0"/>
              </a:spcAft>
              <a:buClr>
                <a:schemeClr val="dk1"/>
              </a:buClr>
              <a:buSzPts val="1440"/>
              <a:buNone/>
              <a:defRPr/>
            </a:lvl4pPr>
            <a:lvl5pPr indent="-320039" lvl="4" marL="2286000" algn="l">
              <a:lnSpc>
                <a:spcPct val="100000"/>
              </a:lnSpc>
              <a:spcBef>
                <a:spcPts val="50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Image" id="36" name="Google Shape;36;gdaee33dcc0_0_182"/>
          <p:cNvSpPr/>
          <p:nvPr>
            <p:ph idx="2" type="pic"/>
          </p:nvPr>
        </p:nvSpPr>
        <p:spPr>
          <a:xfrm>
            <a:off x="0" y="1440000"/>
            <a:ext cx="12192000" cy="5421000"/>
          </a:xfrm>
          <a:prstGeom prst="rect">
            <a:avLst/>
          </a:prstGeom>
          <a:noFill/>
          <a:ln>
            <a:noFill/>
          </a:ln>
        </p:spPr>
        <p:txBody>
          <a:bodyPr anchorCtr="0" anchor="b" bIns="0" lIns="0" spcFirstLastPara="1" rIns="0" wrap="square" tIns="0">
            <a:noAutofit/>
          </a:bodyPr>
          <a:lstStyle>
            <a:lvl1pPr lvl="0" marR="0" rtl="0" algn="ctr">
              <a:lnSpc>
                <a:spcPct val="100000"/>
              </a:lnSpc>
              <a:spcBef>
                <a:spcPts val="1000"/>
              </a:spcBef>
              <a:spcAft>
                <a:spcPts val="0"/>
              </a:spcAft>
              <a:buClr>
                <a:schemeClr val="dk1"/>
              </a:buClr>
              <a:buSzPts val="192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920"/>
              <a:buFont typeface="Arial"/>
              <a:buChar char="•"/>
              <a:defRPr b="0" i="0" sz="24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44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descr="Headline" id="37" name="Google Shape;37;gdaee33dcc0_0_182"/>
          <p:cNvSpPr txBox="1"/>
          <p:nvPr>
            <p:ph type="title"/>
          </p:nvPr>
        </p:nvSpPr>
        <p:spPr>
          <a:xfrm>
            <a:off x="0" y="1549105"/>
            <a:ext cx="7560000" cy="2340000"/>
          </a:xfrm>
          <a:prstGeom prst="rect">
            <a:avLst/>
          </a:prstGeom>
          <a:solidFill>
            <a:srgbClr val="FFFFFF"/>
          </a:solidFill>
          <a:ln>
            <a:noFill/>
          </a:ln>
        </p:spPr>
        <p:txBody>
          <a:bodyPr anchorCtr="0" anchor="t" bIns="0" lIns="360000" spcFirstLastPara="1" rIns="0" wrap="square" tIns="180000">
            <a:noAutofit/>
          </a:bodyPr>
          <a:lstStyle>
            <a:lvl1pPr lvl="0" algn="l">
              <a:lnSpc>
                <a:spcPct val="90000"/>
              </a:lnSpc>
              <a:spcBef>
                <a:spcPts val="0"/>
              </a:spcBef>
              <a:spcAft>
                <a:spcPts val="0"/>
              </a:spcAft>
              <a:buSzPts val="1400"/>
              <a:buNone/>
              <a:defRPr>
                <a:solidFill>
                  <a:srgbClr val="00000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descr="Sub heading" id="38" name="Google Shape;38;gdaee33dcc0_0_182"/>
          <p:cNvSpPr txBox="1"/>
          <p:nvPr>
            <p:ph idx="3" type="body"/>
          </p:nvPr>
        </p:nvSpPr>
        <p:spPr>
          <a:xfrm>
            <a:off x="359999" y="3239999"/>
            <a:ext cx="6840000" cy="651900"/>
          </a:xfrm>
          <a:prstGeom prst="rect">
            <a:avLst/>
          </a:prstGeom>
          <a:noFill/>
          <a:ln>
            <a:noFill/>
          </a:ln>
        </p:spPr>
        <p:txBody>
          <a:bodyPr anchorCtr="0" anchor="t" bIns="0" lIns="0" spcFirstLastPara="1" rIns="0" wrap="square" tIns="0">
            <a:noAutofit/>
          </a:bodyPr>
          <a:lstStyle>
            <a:lvl1pPr indent="-228600" lvl="0" marL="457200" marR="0" algn="l">
              <a:lnSpc>
                <a:spcPct val="100000"/>
              </a:lnSpc>
              <a:spcBef>
                <a:spcPts val="0"/>
              </a:spcBef>
              <a:spcAft>
                <a:spcPts val="0"/>
              </a:spcAft>
              <a:buClr>
                <a:schemeClr val="dk1"/>
              </a:buClr>
              <a:buSzPts val="3600"/>
              <a:buFont typeface="Arial"/>
              <a:buNone/>
              <a:defRPr/>
            </a:lvl1pPr>
            <a:lvl2pPr indent="-320040" lvl="1" marL="914400" algn="l">
              <a:lnSpc>
                <a:spcPct val="100000"/>
              </a:lnSpc>
              <a:spcBef>
                <a:spcPts val="0"/>
              </a:spcBef>
              <a:spcAft>
                <a:spcPts val="0"/>
              </a:spcAft>
              <a:buClr>
                <a:schemeClr val="dk1"/>
              </a:buClr>
              <a:buSzPts val="1440"/>
              <a:buChar char="•"/>
              <a:defRPr/>
            </a:lvl2pPr>
            <a:lvl3pPr indent="-320039" lvl="2" marL="1371600" algn="l">
              <a:lnSpc>
                <a:spcPct val="100000"/>
              </a:lnSpc>
              <a:spcBef>
                <a:spcPts val="500"/>
              </a:spcBef>
              <a:spcAft>
                <a:spcPts val="0"/>
              </a:spcAft>
              <a:buClr>
                <a:schemeClr val="dk1"/>
              </a:buClr>
              <a:buSzPts val="1440"/>
              <a:buChar char="•"/>
              <a:defRPr/>
            </a:lvl3pPr>
            <a:lvl4pPr indent="-228600" lvl="3" marL="1828800" algn="l">
              <a:lnSpc>
                <a:spcPct val="100000"/>
              </a:lnSpc>
              <a:spcBef>
                <a:spcPts val="500"/>
              </a:spcBef>
              <a:spcAft>
                <a:spcPts val="0"/>
              </a:spcAft>
              <a:buClr>
                <a:schemeClr val="dk1"/>
              </a:buClr>
              <a:buSzPts val="1440"/>
              <a:buNone/>
              <a:defRPr/>
            </a:lvl4pPr>
            <a:lvl5pPr indent="-320039" lvl="4" marL="2286000" algn="l">
              <a:lnSpc>
                <a:spcPct val="100000"/>
              </a:lnSpc>
              <a:spcBef>
                <a:spcPts val="50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CL Title slide 2 - single line headline">
  <p:cSld name="UCL Title slide 2 - single line headline">
    <p:spTree>
      <p:nvGrpSpPr>
        <p:cNvPr id="39" name="Shape 39"/>
        <p:cNvGrpSpPr/>
        <p:nvPr/>
      </p:nvGrpSpPr>
      <p:grpSpPr>
        <a:xfrm>
          <a:off x="0" y="0"/>
          <a:ext cx="0" cy="0"/>
          <a:chOff x="0" y="0"/>
          <a:chExt cx="0" cy="0"/>
        </a:xfrm>
      </p:grpSpPr>
      <p:sp>
        <p:nvSpPr>
          <p:cNvPr id="40" name="Google Shape;40;gdaee33dcc0_0_189"/>
          <p:cNvSpPr/>
          <p:nvPr/>
        </p:nvSpPr>
        <p:spPr>
          <a:xfrm>
            <a:off x="0" y="-1"/>
            <a:ext cx="12192000" cy="2520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41" name="Google Shape;41;gdaee33dcc0_0_189"/>
          <p:cNvPicPr preferRelativeResize="0"/>
          <p:nvPr/>
        </p:nvPicPr>
        <p:blipFill rotWithShape="1">
          <a:blip r:embed="rId2">
            <a:alphaModFix/>
          </a:blip>
          <a:srcRect b="0" l="0" r="0" t="0"/>
          <a:stretch/>
        </p:blipFill>
        <p:spPr>
          <a:xfrm>
            <a:off x="0" y="0"/>
            <a:ext cx="12192027" cy="1341123"/>
          </a:xfrm>
          <a:prstGeom prst="rect">
            <a:avLst/>
          </a:prstGeom>
          <a:noFill/>
          <a:ln>
            <a:noFill/>
          </a:ln>
        </p:spPr>
      </p:pic>
      <p:sp>
        <p:nvSpPr>
          <p:cNvPr id="42" name="Google Shape;42;gdaee33dcc0_0_189"/>
          <p:cNvSpPr txBox="1"/>
          <p:nvPr>
            <p:ph idx="1" type="body"/>
          </p:nvPr>
        </p:nvSpPr>
        <p:spPr>
          <a:xfrm>
            <a:off x="360000" y="360000"/>
            <a:ext cx="5760000" cy="720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rgbClr val="FFFFFF"/>
              </a:buClr>
              <a:buSzPts val="1120"/>
              <a:buNone/>
              <a:defRPr b="1" i="0" sz="1400" cap="none">
                <a:solidFill>
                  <a:srgbClr val="FFFFFF"/>
                </a:solidFill>
                <a:latin typeface="Arial"/>
                <a:ea typeface="Arial"/>
                <a:cs typeface="Arial"/>
                <a:sym typeface="Arial"/>
              </a:defRPr>
            </a:lvl1pPr>
            <a:lvl2pPr indent="-320040" lvl="1" marL="914400" algn="l">
              <a:lnSpc>
                <a:spcPct val="100000"/>
              </a:lnSpc>
              <a:spcBef>
                <a:spcPts val="0"/>
              </a:spcBef>
              <a:spcAft>
                <a:spcPts val="0"/>
              </a:spcAft>
              <a:buClr>
                <a:schemeClr val="dk1"/>
              </a:buClr>
              <a:buSzPts val="1440"/>
              <a:buChar char="•"/>
              <a:defRPr/>
            </a:lvl2pPr>
            <a:lvl3pPr indent="-320039" lvl="2" marL="1371600" algn="l">
              <a:lnSpc>
                <a:spcPct val="100000"/>
              </a:lnSpc>
              <a:spcBef>
                <a:spcPts val="500"/>
              </a:spcBef>
              <a:spcAft>
                <a:spcPts val="0"/>
              </a:spcAft>
              <a:buClr>
                <a:schemeClr val="dk1"/>
              </a:buClr>
              <a:buSzPts val="1440"/>
              <a:buChar char="•"/>
              <a:defRPr/>
            </a:lvl3pPr>
            <a:lvl4pPr indent="-228600" lvl="3" marL="1828800" algn="l">
              <a:lnSpc>
                <a:spcPct val="100000"/>
              </a:lnSpc>
              <a:spcBef>
                <a:spcPts val="500"/>
              </a:spcBef>
              <a:spcAft>
                <a:spcPts val="0"/>
              </a:spcAft>
              <a:buClr>
                <a:schemeClr val="dk1"/>
              </a:buClr>
              <a:buSzPts val="1440"/>
              <a:buNone/>
              <a:defRPr/>
            </a:lvl4pPr>
            <a:lvl5pPr indent="-320039" lvl="4" marL="2286000" algn="l">
              <a:lnSpc>
                <a:spcPct val="100000"/>
              </a:lnSpc>
              <a:spcBef>
                <a:spcPts val="50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Headline" id="43" name="Google Shape;43;gdaee33dcc0_0_189"/>
          <p:cNvSpPr txBox="1"/>
          <p:nvPr>
            <p:ph type="title"/>
          </p:nvPr>
        </p:nvSpPr>
        <p:spPr>
          <a:xfrm>
            <a:off x="360000" y="1620000"/>
            <a:ext cx="10800600" cy="816900"/>
          </a:xfrm>
          <a:prstGeom prst="rect">
            <a:avLst/>
          </a:prstGeom>
          <a:noFill/>
          <a:ln>
            <a:noFill/>
          </a:ln>
        </p:spPr>
        <p:txBody>
          <a:bodyPr anchorCtr="0" anchor="t" bIns="0" lIns="0" spcFirstLastPara="1" rIns="0" wrap="square" tIns="0">
            <a:noAutofit/>
          </a:bodyPr>
          <a:lstStyle>
            <a:lvl1pPr lvl="0" marR="0" algn="l">
              <a:lnSpc>
                <a:spcPct val="90000"/>
              </a:lnSpc>
              <a:spcBef>
                <a:spcPts val="0"/>
              </a:spcBef>
              <a:spcAft>
                <a:spcPts val="0"/>
              </a:spcAft>
              <a:buClr>
                <a:schemeClr val="dk1"/>
              </a:buClr>
              <a:buSzPts val="4400"/>
              <a:buFont typeface="Arial"/>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descr="Image" id="44" name="Google Shape;44;gdaee33dcc0_0_189"/>
          <p:cNvSpPr/>
          <p:nvPr>
            <p:ph idx="2" type="pic"/>
          </p:nvPr>
        </p:nvSpPr>
        <p:spPr>
          <a:xfrm>
            <a:off x="0" y="2505456"/>
            <a:ext cx="12192000" cy="4352400"/>
          </a:xfrm>
          <a:prstGeom prst="rect">
            <a:avLst/>
          </a:prstGeom>
          <a:noFill/>
          <a:ln>
            <a:noFill/>
          </a:ln>
        </p:spPr>
        <p:txBody>
          <a:bodyPr anchorCtr="0" anchor="b" bIns="0" lIns="0" spcFirstLastPara="1" rIns="0" wrap="square" tIns="0">
            <a:noAutofit/>
          </a:bodyPr>
          <a:lstStyle>
            <a:lvl1pPr lvl="0" marR="0" rtl="0" algn="ctr">
              <a:lnSpc>
                <a:spcPct val="100000"/>
              </a:lnSpc>
              <a:spcBef>
                <a:spcPts val="1000"/>
              </a:spcBef>
              <a:spcAft>
                <a:spcPts val="0"/>
              </a:spcAft>
              <a:buClr>
                <a:schemeClr val="dk1"/>
              </a:buClr>
              <a:buSzPts val="192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920"/>
              <a:buFont typeface="Arial"/>
              <a:buChar char="•"/>
              <a:defRPr b="0" i="0" sz="24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44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CL Title - Double line - no image">
  <p:cSld name="UCL Title - Double line - no image">
    <p:spTree>
      <p:nvGrpSpPr>
        <p:cNvPr id="45" name="Shape 45"/>
        <p:cNvGrpSpPr/>
        <p:nvPr/>
      </p:nvGrpSpPr>
      <p:grpSpPr>
        <a:xfrm>
          <a:off x="0" y="0"/>
          <a:ext cx="0" cy="0"/>
          <a:chOff x="0" y="0"/>
          <a:chExt cx="0" cy="0"/>
        </a:xfrm>
      </p:grpSpPr>
      <p:sp>
        <p:nvSpPr>
          <p:cNvPr id="46" name="Google Shape;46;gdaee33dcc0_0_195"/>
          <p:cNvSpPr/>
          <p:nvPr/>
        </p:nvSpPr>
        <p:spPr>
          <a:xfrm>
            <a:off x="0" y="0"/>
            <a:ext cx="12192000" cy="1425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47" name="Google Shape;47;gdaee33dcc0_0_195"/>
          <p:cNvPicPr preferRelativeResize="0"/>
          <p:nvPr/>
        </p:nvPicPr>
        <p:blipFill rotWithShape="1">
          <a:blip r:embed="rId2">
            <a:alphaModFix/>
          </a:blip>
          <a:srcRect b="0" l="0" r="0" t="0"/>
          <a:stretch/>
        </p:blipFill>
        <p:spPr>
          <a:xfrm>
            <a:off x="0" y="0"/>
            <a:ext cx="12192027" cy="1341123"/>
          </a:xfrm>
          <a:prstGeom prst="rect">
            <a:avLst/>
          </a:prstGeom>
          <a:noFill/>
          <a:ln>
            <a:noFill/>
          </a:ln>
        </p:spPr>
      </p:pic>
      <p:sp>
        <p:nvSpPr>
          <p:cNvPr id="48" name="Google Shape;48;gdaee33dcc0_0_195"/>
          <p:cNvSpPr txBox="1"/>
          <p:nvPr>
            <p:ph idx="1" type="body"/>
          </p:nvPr>
        </p:nvSpPr>
        <p:spPr>
          <a:xfrm>
            <a:off x="360000" y="360000"/>
            <a:ext cx="5760000" cy="720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rgbClr val="FFFFFF"/>
              </a:buClr>
              <a:buSzPts val="1120"/>
              <a:buNone/>
              <a:defRPr b="1" i="0" sz="1400" cap="none">
                <a:solidFill>
                  <a:srgbClr val="FFFFFF"/>
                </a:solidFill>
                <a:latin typeface="Arial"/>
                <a:ea typeface="Arial"/>
                <a:cs typeface="Arial"/>
                <a:sym typeface="Arial"/>
              </a:defRPr>
            </a:lvl1pPr>
            <a:lvl2pPr indent="-320040" lvl="1" marL="914400" algn="l">
              <a:lnSpc>
                <a:spcPct val="100000"/>
              </a:lnSpc>
              <a:spcBef>
                <a:spcPts val="0"/>
              </a:spcBef>
              <a:spcAft>
                <a:spcPts val="0"/>
              </a:spcAft>
              <a:buClr>
                <a:schemeClr val="dk1"/>
              </a:buClr>
              <a:buSzPts val="1440"/>
              <a:buChar char="•"/>
              <a:defRPr/>
            </a:lvl2pPr>
            <a:lvl3pPr indent="-320039" lvl="2" marL="1371600" algn="l">
              <a:lnSpc>
                <a:spcPct val="100000"/>
              </a:lnSpc>
              <a:spcBef>
                <a:spcPts val="500"/>
              </a:spcBef>
              <a:spcAft>
                <a:spcPts val="0"/>
              </a:spcAft>
              <a:buClr>
                <a:schemeClr val="dk1"/>
              </a:buClr>
              <a:buSzPts val="1440"/>
              <a:buChar char="•"/>
              <a:defRPr/>
            </a:lvl3pPr>
            <a:lvl4pPr indent="-228600" lvl="3" marL="1828800" algn="l">
              <a:lnSpc>
                <a:spcPct val="100000"/>
              </a:lnSpc>
              <a:spcBef>
                <a:spcPts val="500"/>
              </a:spcBef>
              <a:spcAft>
                <a:spcPts val="0"/>
              </a:spcAft>
              <a:buClr>
                <a:schemeClr val="dk1"/>
              </a:buClr>
              <a:buSzPts val="1440"/>
              <a:buNone/>
              <a:defRPr/>
            </a:lvl4pPr>
            <a:lvl5pPr indent="-320039" lvl="4" marL="2286000" algn="l">
              <a:lnSpc>
                <a:spcPct val="100000"/>
              </a:lnSpc>
              <a:spcBef>
                <a:spcPts val="50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gdaee33dcc0_0_195"/>
          <p:cNvSpPr/>
          <p:nvPr/>
        </p:nvSpPr>
        <p:spPr>
          <a:xfrm>
            <a:off x="0" y="1440000"/>
            <a:ext cx="12192000" cy="1679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descr="Headline" id="50" name="Google Shape;50;gdaee33dcc0_0_195"/>
          <p:cNvSpPr txBox="1"/>
          <p:nvPr>
            <p:ph type="title"/>
          </p:nvPr>
        </p:nvSpPr>
        <p:spPr>
          <a:xfrm>
            <a:off x="360000" y="1620000"/>
            <a:ext cx="10800600" cy="1368000"/>
          </a:xfrm>
          <a:prstGeom prst="rect">
            <a:avLst/>
          </a:prstGeom>
          <a:noFill/>
          <a:ln>
            <a:noFill/>
          </a:ln>
        </p:spPr>
        <p:txBody>
          <a:bodyPr anchorCtr="0" anchor="t" bIns="0" lIns="0" spcFirstLastPara="1" rIns="0" wrap="square" tIns="0">
            <a:noAutofit/>
          </a:bodyPr>
          <a:lstStyle>
            <a:lvl1pPr lvl="0" marR="0" algn="l">
              <a:lnSpc>
                <a:spcPct val="90000"/>
              </a:lnSpc>
              <a:spcBef>
                <a:spcPts val="0"/>
              </a:spcBef>
              <a:spcAft>
                <a:spcPts val="0"/>
              </a:spcAft>
              <a:buClr>
                <a:schemeClr val="dk1"/>
              </a:buClr>
              <a:buSzPts val="4400"/>
              <a:buFont typeface="Arial"/>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descr="Sub heading" id="51" name="Google Shape;51;gdaee33dcc0_0_195"/>
          <p:cNvSpPr txBox="1"/>
          <p:nvPr>
            <p:ph idx="2" type="body"/>
          </p:nvPr>
        </p:nvSpPr>
        <p:spPr>
          <a:xfrm>
            <a:off x="359999" y="3420000"/>
            <a:ext cx="9000000" cy="1908000"/>
          </a:xfrm>
          <a:prstGeom prst="rect">
            <a:avLst/>
          </a:prstGeom>
          <a:noFill/>
          <a:ln>
            <a:noFill/>
          </a:ln>
        </p:spPr>
        <p:txBody>
          <a:bodyPr anchorCtr="0" anchor="t" bIns="0" lIns="0" spcFirstLastPara="1" rIns="0" wrap="square" tIns="0">
            <a:noAutofit/>
          </a:bodyPr>
          <a:lstStyle>
            <a:lvl1pPr indent="-228600" lvl="0" marL="457200" marR="0" algn="l">
              <a:lnSpc>
                <a:spcPct val="100000"/>
              </a:lnSpc>
              <a:spcBef>
                <a:spcPts val="0"/>
              </a:spcBef>
              <a:spcAft>
                <a:spcPts val="0"/>
              </a:spcAft>
              <a:buClr>
                <a:schemeClr val="dk1"/>
              </a:buClr>
              <a:buSzPts val="3600"/>
              <a:buFont typeface="Arial"/>
              <a:buNone/>
              <a:defRPr/>
            </a:lvl1pPr>
            <a:lvl2pPr indent="-320040" lvl="1" marL="914400" algn="l">
              <a:lnSpc>
                <a:spcPct val="100000"/>
              </a:lnSpc>
              <a:spcBef>
                <a:spcPts val="0"/>
              </a:spcBef>
              <a:spcAft>
                <a:spcPts val="0"/>
              </a:spcAft>
              <a:buClr>
                <a:schemeClr val="dk1"/>
              </a:buClr>
              <a:buSzPts val="1440"/>
              <a:buChar char="•"/>
              <a:defRPr/>
            </a:lvl2pPr>
            <a:lvl3pPr indent="-320039" lvl="2" marL="1371600" algn="l">
              <a:lnSpc>
                <a:spcPct val="100000"/>
              </a:lnSpc>
              <a:spcBef>
                <a:spcPts val="500"/>
              </a:spcBef>
              <a:spcAft>
                <a:spcPts val="0"/>
              </a:spcAft>
              <a:buClr>
                <a:schemeClr val="dk1"/>
              </a:buClr>
              <a:buSzPts val="1440"/>
              <a:buChar char="•"/>
              <a:defRPr/>
            </a:lvl3pPr>
            <a:lvl4pPr indent="-228600" lvl="3" marL="1828800" algn="l">
              <a:lnSpc>
                <a:spcPct val="100000"/>
              </a:lnSpc>
              <a:spcBef>
                <a:spcPts val="500"/>
              </a:spcBef>
              <a:spcAft>
                <a:spcPts val="0"/>
              </a:spcAft>
              <a:buClr>
                <a:schemeClr val="dk1"/>
              </a:buClr>
              <a:buSzPts val="1440"/>
              <a:buNone/>
              <a:defRPr/>
            </a:lvl4pPr>
            <a:lvl5pPr indent="-320039" lvl="4" marL="2286000" algn="l">
              <a:lnSpc>
                <a:spcPct val="100000"/>
              </a:lnSpc>
              <a:spcBef>
                <a:spcPts val="50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CL Title  - Double line - half image">
  <p:cSld name="UCL Title  - Double line - half image">
    <p:spTree>
      <p:nvGrpSpPr>
        <p:cNvPr id="52" name="Shape 52"/>
        <p:cNvGrpSpPr/>
        <p:nvPr/>
      </p:nvGrpSpPr>
      <p:grpSpPr>
        <a:xfrm>
          <a:off x="0" y="0"/>
          <a:ext cx="0" cy="0"/>
          <a:chOff x="0" y="0"/>
          <a:chExt cx="0" cy="0"/>
        </a:xfrm>
      </p:grpSpPr>
      <p:sp>
        <p:nvSpPr>
          <p:cNvPr id="53" name="Google Shape;53;gdaee33dcc0_0_202"/>
          <p:cNvSpPr/>
          <p:nvPr/>
        </p:nvSpPr>
        <p:spPr>
          <a:xfrm>
            <a:off x="0" y="0"/>
            <a:ext cx="12192000" cy="1425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54" name="Google Shape;54;gdaee33dcc0_0_202"/>
          <p:cNvPicPr preferRelativeResize="0"/>
          <p:nvPr/>
        </p:nvPicPr>
        <p:blipFill rotWithShape="1">
          <a:blip r:embed="rId2">
            <a:alphaModFix/>
          </a:blip>
          <a:srcRect b="0" l="0" r="0" t="0"/>
          <a:stretch/>
        </p:blipFill>
        <p:spPr>
          <a:xfrm>
            <a:off x="0" y="0"/>
            <a:ext cx="12192027" cy="1341123"/>
          </a:xfrm>
          <a:prstGeom prst="rect">
            <a:avLst/>
          </a:prstGeom>
          <a:noFill/>
          <a:ln>
            <a:noFill/>
          </a:ln>
        </p:spPr>
      </p:pic>
      <p:sp>
        <p:nvSpPr>
          <p:cNvPr id="55" name="Google Shape;55;gdaee33dcc0_0_202"/>
          <p:cNvSpPr txBox="1"/>
          <p:nvPr>
            <p:ph idx="1" type="body"/>
          </p:nvPr>
        </p:nvSpPr>
        <p:spPr>
          <a:xfrm>
            <a:off x="360000" y="360000"/>
            <a:ext cx="5760000" cy="720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rgbClr val="FFFFFF"/>
              </a:buClr>
              <a:buSzPts val="1120"/>
              <a:buNone/>
              <a:defRPr b="1" i="0" sz="1400" cap="none">
                <a:solidFill>
                  <a:srgbClr val="FFFFFF"/>
                </a:solidFill>
                <a:latin typeface="Arial"/>
                <a:ea typeface="Arial"/>
                <a:cs typeface="Arial"/>
                <a:sym typeface="Arial"/>
              </a:defRPr>
            </a:lvl1pPr>
            <a:lvl2pPr indent="-320040" lvl="1" marL="914400" algn="l">
              <a:lnSpc>
                <a:spcPct val="100000"/>
              </a:lnSpc>
              <a:spcBef>
                <a:spcPts val="0"/>
              </a:spcBef>
              <a:spcAft>
                <a:spcPts val="0"/>
              </a:spcAft>
              <a:buClr>
                <a:schemeClr val="dk1"/>
              </a:buClr>
              <a:buSzPts val="1440"/>
              <a:buChar char="•"/>
              <a:defRPr/>
            </a:lvl2pPr>
            <a:lvl3pPr indent="-320039" lvl="2" marL="1371600" algn="l">
              <a:lnSpc>
                <a:spcPct val="100000"/>
              </a:lnSpc>
              <a:spcBef>
                <a:spcPts val="500"/>
              </a:spcBef>
              <a:spcAft>
                <a:spcPts val="0"/>
              </a:spcAft>
              <a:buClr>
                <a:schemeClr val="dk1"/>
              </a:buClr>
              <a:buSzPts val="1440"/>
              <a:buChar char="•"/>
              <a:defRPr/>
            </a:lvl3pPr>
            <a:lvl4pPr indent="-228600" lvl="3" marL="1828800" algn="l">
              <a:lnSpc>
                <a:spcPct val="100000"/>
              </a:lnSpc>
              <a:spcBef>
                <a:spcPts val="500"/>
              </a:spcBef>
              <a:spcAft>
                <a:spcPts val="0"/>
              </a:spcAft>
              <a:buClr>
                <a:schemeClr val="dk1"/>
              </a:buClr>
              <a:buSzPts val="1440"/>
              <a:buNone/>
              <a:defRPr/>
            </a:lvl4pPr>
            <a:lvl5pPr indent="-320039" lvl="4" marL="2286000" algn="l">
              <a:lnSpc>
                <a:spcPct val="100000"/>
              </a:lnSpc>
              <a:spcBef>
                <a:spcPts val="50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Image" id="56" name="Google Shape;56;gdaee33dcc0_0_202"/>
          <p:cNvSpPr/>
          <p:nvPr>
            <p:ph idx="2" type="pic"/>
          </p:nvPr>
        </p:nvSpPr>
        <p:spPr>
          <a:xfrm>
            <a:off x="0" y="1436914"/>
            <a:ext cx="12192000" cy="1682700"/>
          </a:xfrm>
          <a:prstGeom prst="rect">
            <a:avLst/>
          </a:prstGeom>
          <a:noFill/>
          <a:ln>
            <a:noFill/>
          </a:ln>
        </p:spPr>
        <p:txBody>
          <a:bodyPr anchorCtr="0" anchor="b" bIns="0" lIns="0" spcFirstLastPara="1" rIns="0" wrap="square" tIns="0">
            <a:noAutofit/>
          </a:bodyPr>
          <a:lstStyle>
            <a:lvl1pPr lvl="0" marR="0" rtl="0" algn="ctr">
              <a:lnSpc>
                <a:spcPct val="100000"/>
              </a:lnSpc>
              <a:spcBef>
                <a:spcPts val="1000"/>
              </a:spcBef>
              <a:spcAft>
                <a:spcPts val="0"/>
              </a:spcAft>
              <a:buClr>
                <a:schemeClr val="dk1"/>
              </a:buClr>
              <a:buSzPts val="192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920"/>
              <a:buFont typeface="Arial"/>
              <a:buChar char="•"/>
              <a:defRPr b="0" i="0" sz="24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44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7" name="Google Shape;57;gdaee33dcc0_0_202"/>
          <p:cNvSpPr/>
          <p:nvPr/>
        </p:nvSpPr>
        <p:spPr>
          <a:xfrm flipH="1" rot="10800000">
            <a:off x="0" y="3122700"/>
            <a:ext cx="12192000" cy="37353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descr="Headline" id="58" name="Google Shape;58;gdaee33dcc0_0_202"/>
          <p:cNvSpPr txBox="1"/>
          <p:nvPr>
            <p:ph type="title"/>
          </p:nvPr>
        </p:nvSpPr>
        <p:spPr>
          <a:xfrm>
            <a:off x="360000" y="3470479"/>
            <a:ext cx="10800600" cy="1368000"/>
          </a:xfrm>
          <a:prstGeom prst="rect">
            <a:avLst/>
          </a:prstGeom>
          <a:noFill/>
          <a:ln>
            <a:noFill/>
          </a:ln>
        </p:spPr>
        <p:txBody>
          <a:bodyPr anchorCtr="0" anchor="t" bIns="0" lIns="0" spcFirstLastPara="1" rIns="0" wrap="square" tIns="0">
            <a:noAutofit/>
          </a:bodyPr>
          <a:lstStyle>
            <a:lvl1pPr lvl="0" marR="0" algn="l">
              <a:lnSpc>
                <a:spcPct val="90000"/>
              </a:lnSpc>
              <a:spcBef>
                <a:spcPts val="0"/>
              </a:spcBef>
              <a:spcAft>
                <a:spcPts val="0"/>
              </a:spcAft>
              <a:buClr>
                <a:schemeClr val="dk1"/>
              </a:buClr>
              <a:buSzPts val="4400"/>
              <a:buFont typeface="Arial"/>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descr="Sub heading" id="59" name="Google Shape;59;gdaee33dcc0_0_202"/>
          <p:cNvSpPr txBox="1"/>
          <p:nvPr>
            <p:ph idx="3" type="body"/>
          </p:nvPr>
        </p:nvSpPr>
        <p:spPr>
          <a:xfrm>
            <a:off x="359999" y="4950000"/>
            <a:ext cx="9000000" cy="1908000"/>
          </a:xfrm>
          <a:prstGeom prst="rect">
            <a:avLst/>
          </a:prstGeom>
          <a:noFill/>
          <a:ln>
            <a:noFill/>
          </a:ln>
        </p:spPr>
        <p:txBody>
          <a:bodyPr anchorCtr="0" anchor="t" bIns="0" lIns="0" spcFirstLastPara="1" rIns="0" wrap="square" tIns="0">
            <a:noAutofit/>
          </a:bodyPr>
          <a:lstStyle>
            <a:lvl1pPr indent="-228600" lvl="0" marL="457200" marR="0" algn="l">
              <a:lnSpc>
                <a:spcPct val="100000"/>
              </a:lnSpc>
              <a:spcBef>
                <a:spcPts val="0"/>
              </a:spcBef>
              <a:spcAft>
                <a:spcPts val="0"/>
              </a:spcAft>
              <a:buClr>
                <a:schemeClr val="dk1"/>
              </a:buClr>
              <a:buSzPts val="3600"/>
              <a:buFont typeface="Arial"/>
              <a:buNone/>
              <a:defRPr/>
            </a:lvl1pPr>
            <a:lvl2pPr indent="-320040" lvl="1" marL="914400" algn="l">
              <a:lnSpc>
                <a:spcPct val="100000"/>
              </a:lnSpc>
              <a:spcBef>
                <a:spcPts val="0"/>
              </a:spcBef>
              <a:spcAft>
                <a:spcPts val="0"/>
              </a:spcAft>
              <a:buClr>
                <a:schemeClr val="dk1"/>
              </a:buClr>
              <a:buSzPts val="1440"/>
              <a:buChar char="•"/>
              <a:defRPr/>
            </a:lvl2pPr>
            <a:lvl3pPr indent="-320039" lvl="2" marL="1371600" algn="l">
              <a:lnSpc>
                <a:spcPct val="100000"/>
              </a:lnSpc>
              <a:spcBef>
                <a:spcPts val="500"/>
              </a:spcBef>
              <a:spcAft>
                <a:spcPts val="0"/>
              </a:spcAft>
              <a:buClr>
                <a:schemeClr val="dk1"/>
              </a:buClr>
              <a:buSzPts val="1440"/>
              <a:buChar char="•"/>
              <a:defRPr/>
            </a:lvl3pPr>
            <a:lvl4pPr indent="-228600" lvl="3" marL="1828800" algn="l">
              <a:lnSpc>
                <a:spcPct val="100000"/>
              </a:lnSpc>
              <a:spcBef>
                <a:spcPts val="500"/>
              </a:spcBef>
              <a:spcAft>
                <a:spcPts val="0"/>
              </a:spcAft>
              <a:buClr>
                <a:schemeClr val="dk1"/>
              </a:buClr>
              <a:buSzPts val="1440"/>
              <a:buNone/>
              <a:defRPr/>
            </a:lvl4pPr>
            <a:lvl5pPr indent="-320039" lvl="4" marL="2286000" algn="l">
              <a:lnSpc>
                <a:spcPct val="100000"/>
              </a:lnSpc>
              <a:spcBef>
                <a:spcPts val="50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 section start 1">
  <p:cSld name="Divider - section start 1">
    <p:spTree>
      <p:nvGrpSpPr>
        <p:cNvPr id="60" name="Shape 60"/>
        <p:cNvGrpSpPr/>
        <p:nvPr/>
      </p:nvGrpSpPr>
      <p:grpSpPr>
        <a:xfrm>
          <a:off x="0" y="0"/>
          <a:ext cx="0" cy="0"/>
          <a:chOff x="0" y="0"/>
          <a:chExt cx="0" cy="0"/>
        </a:xfrm>
      </p:grpSpPr>
      <p:sp>
        <p:nvSpPr>
          <p:cNvPr descr="Headline" id="61" name="Google Shape;61;gdaee33dcc0_0_210"/>
          <p:cNvSpPr txBox="1"/>
          <p:nvPr>
            <p:ph type="title"/>
          </p:nvPr>
        </p:nvSpPr>
        <p:spPr>
          <a:xfrm>
            <a:off x="-2" y="1008000"/>
            <a:ext cx="10080000" cy="2880000"/>
          </a:xfrm>
          <a:prstGeom prst="rect">
            <a:avLst/>
          </a:prstGeom>
          <a:solidFill>
            <a:srgbClr val="FFFFFF"/>
          </a:solidFill>
          <a:ln>
            <a:noFill/>
          </a:ln>
        </p:spPr>
        <p:txBody>
          <a:bodyPr anchorCtr="0" anchor="t" bIns="0" lIns="360000" spcFirstLastPara="1" rIns="0" wrap="square" tIns="180000">
            <a:noAutofit/>
          </a:bodyPr>
          <a:lstStyle>
            <a:lvl1pPr lvl="0" algn="l">
              <a:lnSpc>
                <a:spcPct val="90000"/>
              </a:lnSpc>
              <a:spcBef>
                <a:spcPts val="0"/>
              </a:spcBef>
              <a:spcAft>
                <a:spcPts val="0"/>
              </a:spcAft>
              <a:buSzPts val="1400"/>
              <a:buNone/>
              <a:defRPr>
                <a:solidFill>
                  <a:srgbClr val="00000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descr="Sub heading" id="62" name="Google Shape;62;gdaee33dcc0_0_210"/>
          <p:cNvSpPr txBox="1"/>
          <p:nvPr>
            <p:ph idx="1" type="body"/>
          </p:nvPr>
        </p:nvSpPr>
        <p:spPr>
          <a:xfrm>
            <a:off x="359228" y="2308225"/>
            <a:ext cx="8719500" cy="1447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rgbClr val="000000"/>
              </a:buClr>
              <a:buSzPts val="2880"/>
              <a:buNone/>
              <a:defRPr>
                <a:solidFill>
                  <a:srgbClr val="000000"/>
                </a:solidFill>
              </a:defRPr>
            </a:lvl1pPr>
            <a:lvl2pPr indent="-320040" lvl="1" marL="914400" algn="l">
              <a:lnSpc>
                <a:spcPct val="100000"/>
              </a:lnSpc>
              <a:spcBef>
                <a:spcPts val="0"/>
              </a:spcBef>
              <a:spcAft>
                <a:spcPts val="0"/>
              </a:spcAft>
              <a:buClr>
                <a:schemeClr val="dk1"/>
              </a:buClr>
              <a:buSzPts val="1440"/>
              <a:buChar char="•"/>
              <a:defRPr/>
            </a:lvl2pPr>
            <a:lvl3pPr indent="-320039" lvl="2" marL="1371600" algn="l">
              <a:lnSpc>
                <a:spcPct val="100000"/>
              </a:lnSpc>
              <a:spcBef>
                <a:spcPts val="500"/>
              </a:spcBef>
              <a:spcAft>
                <a:spcPts val="0"/>
              </a:spcAft>
              <a:buClr>
                <a:schemeClr val="dk1"/>
              </a:buClr>
              <a:buSzPts val="1440"/>
              <a:buChar char="•"/>
              <a:defRPr/>
            </a:lvl3pPr>
            <a:lvl4pPr indent="-228600" lvl="3" marL="1828800" algn="l">
              <a:lnSpc>
                <a:spcPct val="100000"/>
              </a:lnSpc>
              <a:spcBef>
                <a:spcPts val="500"/>
              </a:spcBef>
              <a:spcAft>
                <a:spcPts val="0"/>
              </a:spcAft>
              <a:buClr>
                <a:schemeClr val="dk1"/>
              </a:buClr>
              <a:buSzPts val="1440"/>
              <a:buNone/>
              <a:defRPr/>
            </a:lvl4pPr>
            <a:lvl5pPr indent="-320039" lvl="4" marL="2286000" algn="l">
              <a:lnSpc>
                <a:spcPct val="100000"/>
              </a:lnSpc>
              <a:spcBef>
                <a:spcPts val="50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Main text" id="63" name="Google Shape;63;gdaee33dcc0_0_210"/>
          <p:cNvSpPr txBox="1"/>
          <p:nvPr>
            <p:ph idx="2" type="body"/>
          </p:nvPr>
        </p:nvSpPr>
        <p:spPr>
          <a:xfrm>
            <a:off x="360000" y="4176077"/>
            <a:ext cx="5400000" cy="1483200"/>
          </a:xfrm>
          <a:prstGeom prst="rect">
            <a:avLst/>
          </a:prstGeom>
          <a:noFill/>
          <a:ln>
            <a:noFill/>
          </a:ln>
        </p:spPr>
        <p:txBody>
          <a:bodyPr anchorCtr="0" anchor="t" bIns="0" lIns="0" spcFirstLastPara="1" rIns="0" wrap="square" tIns="0">
            <a:noAutofit/>
          </a:bodyPr>
          <a:lstStyle>
            <a:lvl1pPr indent="-350520" lvl="0" marL="457200" algn="l">
              <a:lnSpc>
                <a:spcPct val="100000"/>
              </a:lnSpc>
              <a:spcBef>
                <a:spcPts val="1000"/>
              </a:spcBef>
              <a:spcAft>
                <a:spcPts val="0"/>
              </a:spcAft>
              <a:buClr>
                <a:schemeClr val="dk1"/>
              </a:buClr>
              <a:buSzPts val="1920"/>
              <a:buFont typeface="Arial"/>
              <a:buChar char="•"/>
              <a:defRPr sz="2400"/>
            </a:lvl1pPr>
            <a:lvl2pPr indent="-320040" lvl="1" marL="914400" algn="l">
              <a:lnSpc>
                <a:spcPct val="100000"/>
              </a:lnSpc>
              <a:spcBef>
                <a:spcPts val="0"/>
              </a:spcBef>
              <a:spcAft>
                <a:spcPts val="0"/>
              </a:spcAft>
              <a:buClr>
                <a:schemeClr val="dk1"/>
              </a:buClr>
              <a:buSzPts val="1440"/>
              <a:buChar char="•"/>
              <a:defRPr/>
            </a:lvl2pPr>
            <a:lvl3pPr indent="-320039" lvl="2" marL="1371600" algn="l">
              <a:lnSpc>
                <a:spcPct val="100000"/>
              </a:lnSpc>
              <a:spcBef>
                <a:spcPts val="500"/>
              </a:spcBef>
              <a:spcAft>
                <a:spcPts val="0"/>
              </a:spcAft>
              <a:buClr>
                <a:schemeClr val="dk1"/>
              </a:buClr>
              <a:buSzPts val="1440"/>
              <a:buChar char="•"/>
              <a:defRPr/>
            </a:lvl3pPr>
            <a:lvl4pPr indent="-228600" lvl="3" marL="1828800" algn="l">
              <a:lnSpc>
                <a:spcPct val="100000"/>
              </a:lnSpc>
              <a:spcBef>
                <a:spcPts val="500"/>
              </a:spcBef>
              <a:spcAft>
                <a:spcPts val="0"/>
              </a:spcAft>
              <a:buClr>
                <a:schemeClr val="dk1"/>
              </a:buClr>
              <a:buSzPts val="1440"/>
              <a:buNone/>
              <a:defRPr/>
            </a:lvl4pPr>
            <a:lvl5pPr indent="-320039" lvl="4" marL="2286000" algn="l">
              <a:lnSpc>
                <a:spcPct val="100000"/>
              </a:lnSpc>
              <a:spcBef>
                <a:spcPts val="50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Main text" id="64" name="Google Shape;64;gdaee33dcc0_0_210"/>
          <p:cNvSpPr txBox="1"/>
          <p:nvPr>
            <p:ph idx="3" type="body"/>
          </p:nvPr>
        </p:nvSpPr>
        <p:spPr>
          <a:xfrm>
            <a:off x="5940000" y="4176077"/>
            <a:ext cx="5400000" cy="1483200"/>
          </a:xfrm>
          <a:prstGeom prst="rect">
            <a:avLst/>
          </a:prstGeom>
          <a:noFill/>
          <a:ln>
            <a:noFill/>
          </a:ln>
        </p:spPr>
        <p:txBody>
          <a:bodyPr anchorCtr="0" anchor="t" bIns="0" lIns="0" spcFirstLastPara="1" rIns="0" wrap="square" tIns="0">
            <a:noAutofit/>
          </a:bodyPr>
          <a:lstStyle>
            <a:lvl1pPr indent="-342900" lvl="0" marL="457200" marR="0" algn="l">
              <a:lnSpc>
                <a:spcPct val="90000"/>
              </a:lnSpc>
              <a:spcBef>
                <a:spcPts val="1000"/>
              </a:spcBef>
              <a:spcAft>
                <a:spcPts val="0"/>
              </a:spcAft>
              <a:buClr>
                <a:schemeClr val="dk1"/>
              </a:buClr>
              <a:buSzPts val="1800"/>
              <a:buFont typeface="Arial"/>
              <a:buChar char="•"/>
              <a:defRPr sz="1800"/>
            </a:lvl1pPr>
            <a:lvl2pPr indent="-320040" lvl="1" marL="914400" algn="l">
              <a:lnSpc>
                <a:spcPct val="100000"/>
              </a:lnSpc>
              <a:spcBef>
                <a:spcPts val="0"/>
              </a:spcBef>
              <a:spcAft>
                <a:spcPts val="0"/>
              </a:spcAft>
              <a:buClr>
                <a:schemeClr val="dk1"/>
              </a:buClr>
              <a:buSzPts val="1440"/>
              <a:buChar char="•"/>
              <a:defRPr/>
            </a:lvl2pPr>
            <a:lvl3pPr indent="-320039" lvl="2" marL="1371600" algn="l">
              <a:lnSpc>
                <a:spcPct val="100000"/>
              </a:lnSpc>
              <a:spcBef>
                <a:spcPts val="500"/>
              </a:spcBef>
              <a:spcAft>
                <a:spcPts val="0"/>
              </a:spcAft>
              <a:buClr>
                <a:schemeClr val="dk1"/>
              </a:buClr>
              <a:buSzPts val="1440"/>
              <a:buChar char="•"/>
              <a:defRPr/>
            </a:lvl3pPr>
            <a:lvl4pPr indent="-228600" lvl="3" marL="1828800" algn="l">
              <a:lnSpc>
                <a:spcPct val="100000"/>
              </a:lnSpc>
              <a:spcBef>
                <a:spcPts val="500"/>
              </a:spcBef>
              <a:spcAft>
                <a:spcPts val="0"/>
              </a:spcAft>
              <a:buClr>
                <a:schemeClr val="dk1"/>
              </a:buClr>
              <a:buSzPts val="1440"/>
              <a:buNone/>
              <a:defRPr/>
            </a:lvl4pPr>
            <a:lvl5pPr indent="-320039" lvl="4" marL="2286000" algn="l">
              <a:lnSpc>
                <a:spcPct val="100000"/>
              </a:lnSpc>
              <a:spcBef>
                <a:spcPts val="50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 section start 2">
  <p:cSld name="Divider - section start 2">
    <p:spTree>
      <p:nvGrpSpPr>
        <p:cNvPr id="65" name="Shape 65"/>
        <p:cNvGrpSpPr/>
        <p:nvPr/>
      </p:nvGrpSpPr>
      <p:grpSpPr>
        <a:xfrm>
          <a:off x="0" y="0"/>
          <a:ext cx="0" cy="0"/>
          <a:chOff x="0" y="0"/>
          <a:chExt cx="0" cy="0"/>
        </a:xfrm>
      </p:grpSpPr>
      <p:sp>
        <p:nvSpPr>
          <p:cNvPr descr="Headline" id="66" name="Google Shape;66;gdaee33dcc0_0_215"/>
          <p:cNvSpPr txBox="1"/>
          <p:nvPr>
            <p:ph type="title"/>
          </p:nvPr>
        </p:nvSpPr>
        <p:spPr>
          <a:xfrm>
            <a:off x="-2" y="1008000"/>
            <a:ext cx="10080000" cy="2880000"/>
          </a:xfrm>
          <a:prstGeom prst="rect">
            <a:avLst/>
          </a:prstGeom>
          <a:solidFill>
            <a:schemeClr val="dk2"/>
          </a:solidFill>
          <a:ln>
            <a:noFill/>
          </a:ln>
        </p:spPr>
        <p:txBody>
          <a:bodyPr anchorCtr="0" anchor="t" bIns="0" lIns="360000" spcFirstLastPara="1" rIns="0" wrap="square" tIns="180000">
            <a:noAutofit/>
          </a:bodyPr>
          <a:lstStyle>
            <a:lvl1pPr lvl="0" algn="l">
              <a:lnSpc>
                <a:spcPct val="90000"/>
              </a:lnSpc>
              <a:spcBef>
                <a:spcPts val="0"/>
              </a:spcBef>
              <a:spcAft>
                <a:spcPts val="0"/>
              </a:spcAft>
              <a:buSzPts val="1400"/>
              <a:buNone/>
              <a:defRPr>
                <a:solidFill>
                  <a:schemeClr val="lt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7" name="Google Shape;67;gdaee33dcc0_0_215"/>
          <p:cNvSpPr txBox="1"/>
          <p:nvPr>
            <p:ph idx="1" type="body"/>
          </p:nvPr>
        </p:nvSpPr>
        <p:spPr>
          <a:xfrm>
            <a:off x="359228" y="2308225"/>
            <a:ext cx="8719500" cy="1447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rgbClr val="FFFFFF"/>
              </a:buClr>
              <a:buSzPts val="2880"/>
              <a:buNone/>
              <a:defRPr>
                <a:solidFill>
                  <a:srgbClr val="FFFFFF"/>
                </a:solidFill>
              </a:defRPr>
            </a:lvl1pPr>
            <a:lvl2pPr indent="-320040" lvl="1" marL="914400" algn="l">
              <a:lnSpc>
                <a:spcPct val="100000"/>
              </a:lnSpc>
              <a:spcBef>
                <a:spcPts val="0"/>
              </a:spcBef>
              <a:spcAft>
                <a:spcPts val="0"/>
              </a:spcAft>
              <a:buClr>
                <a:schemeClr val="dk1"/>
              </a:buClr>
              <a:buSzPts val="1440"/>
              <a:buChar char="•"/>
              <a:defRPr/>
            </a:lvl2pPr>
            <a:lvl3pPr indent="-320039" lvl="2" marL="1371600" algn="l">
              <a:lnSpc>
                <a:spcPct val="100000"/>
              </a:lnSpc>
              <a:spcBef>
                <a:spcPts val="500"/>
              </a:spcBef>
              <a:spcAft>
                <a:spcPts val="0"/>
              </a:spcAft>
              <a:buClr>
                <a:schemeClr val="dk1"/>
              </a:buClr>
              <a:buSzPts val="1440"/>
              <a:buChar char="•"/>
              <a:defRPr/>
            </a:lvl3pPr>
            <a:lvl4pPr indent="-228600" lvl="3" marL="1828800" algn="l">
              <a:lnSpc>
                <a:spcPct val="100000"/>
              </a:lnSpc>
              <a:spcBef>
                <a:spcPts val="500"/>
              </a:spcBef>
              <a:spcAft>
                <a:spcPts val="0"/>
              </a:spcAft>
              <a:buClr>
                <a:schemeClr val="dk1"/>
              </a:buClr>
              <a:buSzPts val="1440"/>
              <a:buNone/>
              <a:defRPr/>
            </a:lvl4pPr>
            <a:lvl5pPr indent="-320039" lvl="4" marL="2286000" algn="l">
              <a:lnSpc>
                <a:spcPct val="100000"/>
              </a:lnSpc>
              <a:spcBef>
                <a:spcPts val="50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Main text" id="68" name="Google Shape;68;gdaee33dcc0_0_215"/>
          <p:cNvSpPr txBox="1"/>
          <p:nvPr>
            <p:ph idx="2" type="body"/>
          </p:nvPr>
        </p:nvSpPr>
        <p:spPr>
          <a:xfrm>
            <a:off x="360000" y="4176077"/>
            <a:ext cx="5400000" cy="14832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920"/>
              <a:buNone/>
              <a:defRPr sz="2400"/>
            </a:lvl1pPr>
            <a:lvl2pPr indent="-320040" lvl="1" marL="914400" algn="l">
              <a:lnSpc>
                <a:spcPct val="100000"/>
              </a:lnSpc>
              <a:spcBef>
                <a:spcPts val="0"/>
              </a:spcBef>
              <a:spcAft>
                <a:spcPts val="0"/>
              </a:spcAft>
              <a:buClr>
                <a:schemeClr val="dk1"/>
              </a:buClr>
              <a:buSzPts val="1440"/>
              <a:buChar char="•"/>
              <a:defRPr/>
            </a:lvl2pPr>
            <a:lvl3pPr indent="-320039" lvl="2" marL="1371600" algn="l">
              <a:lnSpc>
                <a:spcPct val="100000"/>
              </a:lnSpc>
              <a:spcBef>
                <a:spcPts val="500"/>
              </a:spcBef>
              <a:spcAft>
                <a:spcPts val="0"/>
              </a:spcAft>
              <a:buClr>
                <a:schemeClr val="dk1"/>
              </a:buClr>
              <a:buSzPts val="1440"/>
              <a:buChar char="•"/>
              <a:defRPr/>
            </a:lvl3pPr>
            <a:lvl4pPr indent="-228600" lvl="3" marL="1828800" algn="l">
              <a:lnSpc>
                <a:spcPct val="100000"/>
              </a:lnSpc>
              <a:spcBef>
                <a:spcPts val="500"/>
              </a:spcBef>
              <a:spcAft>
                <a:spcPts val="0"/>
              </a:spcAft>
              <a:buClr>
                <a:schemeClr val="dk1"/>
              </a:buClr>
              <a:buSzPts val="1440"/>
              <a:buNone/>
              <a:defRPr/>
            </a:lvl4pPr>
            <a:lvl5pPr indent="-320039" lvl="4" marL="2286000" algn="l">
              <a:lnSpc>
                <a:spcPct val="100000"/>
              </a:lnSpc>
              <a:spcBef>
                <a:spcPts val="50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Main text" id="69" name="Google Shape;69;gdaee33dcc0_0_215"/>
          <p:cNvSpPr txBox="1"/>
          <p:nvPr>
            <p:ph idx="3" type="body"/>
          </p:nvPr>
        </p:nvSpPr>
        <p:spPr>
          <a:xfrm>
            <a:off x="5940000" y="4176077"/>
            <a:ext cx="5400000" cy="1483200"/>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800"/>
              <a:buFont typeface="Arial"/>
              <a:buNone/>
              <a:defRPr sz="1800"/>
            </a:lvl1pPr>
            <a:lvl2pPr indent="-320040" lvl="1" marL="914400" algn="l">
              <a:lnSpc>
                <a:spcPct val="100000"/>
              </a:lnSpc>
              <a:spcBef>
                <a:spcPts val="0"/>
              </a:spcBef>
              <a:spcAft>
                <a:spcPts val="0"/>
              </a:spcAft>
              <a:buClr>
                <a:schemeClr val="dk1"/>
              </a:buClr>
              <a:buSzPts val="1440"/>
              <a:buChar char="•"/>
              <a:defRPr/>
            </a:lvl2pPr>
            <a:lvl3pPr indent="-320039" lvl="2" marL="1371600" algn="l">
              <a:lnSpc>
                <a:spcPct val="100000"/>
              </a:lnSpc>
              <a:spcBef>
                <a:spcPts val="500"/>
              </a:spcBef>
              <a:spcAft>
                <a:spcPts val="0"/>
              </a:spcAft>
              <a:buClr>
                <a:schemeClr val="dk1"/>
              </a:buClr>
              <a:buSzPts val="1440"/>
              <a:buChar char="•"/>
              <a:defRPr/>
            </a:lvl3pPr>
            <a:lvl4pPr indent="-228600" lvl="3" marL="1828800" algn="l">
              <a:lnSpc>
                <a:spcPct val="100000"/>
              </a:lnSpc>
              <a:spcBef>
                <a:spcPts val="500"/>
              </a:spcBef>
              <a:spcAft>
                <a:spcPts val="0"/>
              </a:spcAft>
              <a:buClr>
                <a:schemeClr val="dk1"/>
              </a:buClr>
              <a:buSzPts val="1440"/>
              <a:buNone/>
              <a:defRPr/>
            </a:lvl4pPr>
            <a:lvl5pPr indent="-320039" lvl="4" marL="2286000" algn="l">
              <a:lnSpc>
                <a:spcPct val="100000"/>
              </a:lnSpc>
              <a:spcBef>
                <a:spcPts val="50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3.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9.xml"/><Relationship Id="rId11" Type="http://schemas.openxmlformats.org/officeDocument/2006/relationships/slideLayout" Target="../slideLayouts/slideLayout30.xml"/><Relationship Id="rId10" Type="http://schemas.openxmlformats.org/officeDocument/2006/relationships/slideLayout" Target="../slideLayouts/slideLayout29.xml"/><Relationship Id="rId21" Type="http://schemas.openxmlformats.org/officeDocument/2006/relationships/theme" Target="../theme/theme1.xml"/><Relationship Id="rId13" Type="http://schemas.openxmlformats.org/officeDocument/2006/relationships/slideLayout" Target="../slideLayouts/slideLayout32.xml"/><Relationship Id="rId12" Type="http://schemas.openxmlformats.org/officeDocument/2006/relationships/slideLayout" Target="../slideLayouts/slideLayout31.xml"/><Relationship Id="rId1" Type="http://schemas.openxmlformats.org/officeDocument/2006/relationships/image" Target="../media/image4.png"/><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5" Type="http://schemas.openxmlformats.org/officeDocument/2006/relationships/slideLayout" Target="../slideLayouts/slideLayout34.xml"/><Relationship Id="rId14" Type="http://schemas.openxmlformats.org/officeDocument/2006/relationships/slideLayout" Target="../slideLayouts/slideLayout33.xml"/><Relationship Id="rId17" Type="http://schemas.openxmlformats.org/officeDocument/2006/relationships/slideLayout" Target="../slideLayouts/slideLayout36.xml"/><Relationship Id="rId16" Type="http://schemas.openxmlformats.org/officeDocument/2006/relationships/slideLayout" Target="../slideLayouts/slideLayout35.xml"/><Relationship Id="rId5" Type="http://schemas.openxmlformats.org/officeDocument/2006/relationships/slideLayout" Target="../slideLayouts/slideLayout24.xml"/><Relationship Id="rId19" Type="http://schemas.openxmlformats.org/officeDocument/2006/relationships/slideLayout" Target="../slideLayouts/slideLayout38.xml"/><Relationship Id="rId6" Type="http://schemas.openxmlformats.org/officeDocument/2006/relationships/slideLayout" Target="../slideLayouts/slideLayout25.xml"/><Relationship Id="rId18" Type="http://schemas.openxmlformats.org/officeDocument/2006/relationships/slideLayout" Target="../slideLayouts/slideLayout37.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gdaee33dcc0_0_155"/>
          <p:cNvSpPr/>
          <p:nvPr/>
        </p:nvSpPr>
        <p:spPr>
          <a:xfrm>
            <a:off x="0" y="0"/>
            <a:ext cx="12192000" cy="6642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7" name="Google Shape;7;gdaee33dcc0_0_155"/>
          <p:cNvPicPr preferRelativeResize="0"/>
          <p:nvPr/>
        </p:nvPicPr>
        <p:blipFill rotWithShape="1">
          <a:blip r:embed="rId1">
            <a:alphaModFix/>
          </a:blip>
          <a:srcRect b="0" l="0" r="0" t="0"/>
          <a:stretch/>
        </p:blipFill>
        <p:spPr>
          <a:xfrm>
            <a:off x="0" y="0"/>
            <a:ext cx="12195071" cy="545593"/>
          </a:xfrm>
          <a:prstGeom prst="rect">
            <a:avLst/>
          </a:prstGeom>
          <a:noFill/>
          <a:ln>
            <a:noFill/>
          </a:ln>
        </p:spPr>
      </p:pic>
      <p:sp>
        <p:nvSpPr>
          <p:cNvPr descr="Headline" id="8" name="Google Shape;8;gdaee33dcc0_0_155"/>
          <p:cNvSpPr txBox="1"/>
          <p:nvPr>
            <p:ph type="title"/>
          </p:nvPr>
        </p:nvSpPr>
        <p:spPr>
          <a:xfrm>
            <a:off x="360000" y="899999"/>
            <a:ext cx="10800600" cy="136800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SzPts val="1400"/>
              <a:buNone/>
              <a:defRPr b="1" i="0" sz="4400" u="none" cap="none" strike="noStrike">
                <a:solidFill>
                  <a:schemeClr val="dk1"/>
                </a:solidFill>
                <a:latin typeface="Arial"/>
                <a:ea typeface="Arial"/>
                <a:cs typeface="Arial"/>
                <a:sym typeface="Arial"/>
              </a:defRPr>
            </a:lvl1pPr>
            <a:lvl2pPr lvl="1"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descr="Main text" id="9" name="Google Shape;9;gdaee33dcc0_0_155"/>
          <p:cNvSpPr txBox="1"/>
          <p:nvPr>
            <p:ph idx="1" type="body"/>
          </p:nvPr>
        </p:nvSpPr>
        <p:spPr>
          <a:xfrm>
            <a:off x="360000" y="2376000"/>
            <a:ext cx="10800600" cy="3780000"/>
          </a:xfrm>
          <a:prstGeom prst="rect">
            <a:avLst/>
          </a:prstGeom>
          <a:noFill/>
          <a:ln>
            <a:noFill/>
          </a:ln>
        </p:spPr>
        <p:txBody>
          <a:bodyPr anchorCtr="0" anchor="t" bIns="0" lIns="0" spcFirstLastPara="1" rIns="0" wrap="square" tIns="0">
            <a:noAutofit/>
          </a:bodyPr>
          <a:lstStyle>
            <a:lvl1pPr indent="-411480" lvl="0" marL="457200" marR="0" rtl="0" algn="l">
              <a:lnSpc>
                <a:spcPct val="100000"/>
              </a:lnSpc>
              <a:spcBef>
                <a:spcPts val="1000"/>
              </a:spcBef>
              <a:spcAft>
                <a:spcPts val="0"/>
              </a:spcAft>
              <a:buClr>
                <a:schemeClr val="dk1"/>
              </a:buClr>
              <a:buSzPts val="2880"/>
              <a:buFont typeface="Arial"/>
              <a:buChar char="•"/>
              <a:defRPr b="0" i="0" sz="3600" u="none" cap="none" strike="noStrike">
                <a:solidFill>
                  <a:schemeClr val="dk1"/>
                </a:solidFill>
                <a:latin typeface="Arial"/>
                <a:ea typeface="Arial"/>
                <a:cs typeface="Arial"/>
                <a:sym typeface="Arial"/>
              </a:defRPr>
            </a:lvl1pPr>
            <a:lvl2pPr indent="-350519" lvl="1" marL="914400" marR="0" rtl="0" algn="l">
              <a:lnSpc>
                <a:spcPct val="100000"/>
              </a:lnSpc>
              <a:spcBef>
                <a:spcPts val="0"/>
              </a:spcBef>
              <a:spcAft>
                <a:spcPts val="0"/>
              </a:spcAft>
              <a:buClr>
                <a:schemeClr val="dk1"/>
              </a:buClr>
              <a:buSzPts val="1920"/>
              <a:buFont typeface="Arial"/>
              <a:buChar char="•"/>
              <a:defRPr b="0" i="0" sz="2400" u="none" cap="none" strike="noStrike">
                <a:solidFill>
                  <a:schemeClr val="dk1"/>
                </a:solidFill>
                <a:latin typeface="Arial"/>
                <a:ea typeface="Arial"/>
                <a:cs typeface="Arial"/>
                <a:sym typeface="Arial"/>
              </a:defRPr>
            </a:lvl2pPr>
            <a:lvl3pPr indent="-320039" lvl="2" marL="1371600" marR="0" rtl="0" algn="l">
              <a:lnSpc>
                <a:spcPct val="100000"/>
              </a:lnSpc>
              <a:spcBef>
                <a:spcPts val="50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3pPr>
            <a:lvl4pPr indent="-228600" lvl="3" marL="1828800" marR="0" rtl="0" algn="l">
              <a:lnSpc>
                <a:spcPct val="100000"/>
              </a:lnSpc>
              <a:spcBef>
                <a:spcPts val="500"/>
              </a:spcBef>
              <a:spcAft>
                <a:spcPts val="0"/>
              </a:spcAft>
              <a:buClr>
                <a:schemeClr val="dk1"/>
              </a:buClr>
              <a:buSzPts val="1440"/>
              <a:buFont typeface="Arial"/>
              <a:buNone/>
              <a:defRPr b="0" i="0" sz="1800" u="none" cap="none" strike="noStrike">
                <a:solidFill>
                  <a:schemeClr val="dk1"/>
                </a:solidFill>
                <a:latin typeface="Arial"/>
                <a:ea typeface="Arial"/>
                <a:cs typeface="Arial"/>
                <a:sym typeface="Arial"/>
              </a:defRPr>
            </a:lvl4pPr>
            <a:lvl5pPr indent="-320039" lvl="4" marL="2286000" marR="0" rtl="0" algn="l">
              <a:lnSpc>
                <a:spcPct val="100000"/>
              </a:lnSpc>
              <a:spcBef>
                <a:spcPts val="50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descr="Date" id="10" name="Google Shape;10;gdaee33dcc0_0_155"/>
          <p:cNvSpPr txBox="1"/>
          <p:nvPr>
            <p:ph idx="10" type="dt"/>
          </p:nvPr>
        </p:nvSpPr>
        <p:spPr>
          <a:xfrm>
            <a:off x="362211" y="6480000"/>
            <a:ext cx="2743200" cy="3600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descr="Footer title" id="11" name="Google Shape;11;gdaee33dcc0_0_155"/>
          <p:cNvSpPr txBox="1"/>
          <p:nvPr>
            <p:ph idx="11" type="ftr"/>
          </p:nvPr>
        </p:nvSpPr>
        <p:spPr>
          <a:xfrm>
            <a:off x="4320000" y="6480000"/>
            <a:ext cx="6480000" cy="3600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descr="Page number" id="12" name="Google Shape;12;gdaee33dcc0_0_155"/>
          <p:cNvSpPr txBox="1"/>
          <p:nvPr>
            <p:ph idx="12" type="sldNum"/>
          </p:nvPr>
        </p:nvSpPr>
        <p:spPr>
          <a:xfrm>
            <a:off x="11123111" y="6480000"/>
            <a:ext cx="769200" cy="270000"/>
          </a:xfrm>
          <a:prstGeom prst="rect">
            <a:avLst/>
          </a:prstGeom>
          <a:noFill/>
          <a:ln>
            <a:noFill/>
          </a:ln>
        </p:spPr>
        <p:txBody>
          <a:bodyPr anchorCtr="0" anchor="t" bIns="0" lIns="0" spcFirstLastPara="1" rIns="0" wrap="square" tIns="0">
            <a:noAutofit/>
          </a:bodyPr>
          <a:lstStyle>
            <a:lvl1pPr indent="0" lvl="0" marL="0" marR="0" rt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4" name="Shape 154"/>
        <p:cNvGrpSpPr/>
        <p:nvPr/>
      </p:nvGrpSpPr>
      <p:grpSpPr>
        <a:xfrm>
          <a:off x="0" y="0"/>
          <a:ext cx="0" cy="0"/>
          <a:chOff x="0" y="0"/>
          <a:chExt cx="0" cy="0"/>
        </a:xfrm>
      </p:grpSpPr>
      <p:sp>
        <p:nvSpPr>
          <p:cNvPr id="155" name="Google Shape;155;gdaef3cb667_0_461"/>
          <p:cNvSpPr/>
          <p:nvPr/>
        </p:nvSpPr>
        <p:spPr>
          <a:xfrm>
            <a:off x="0" y="0"/>
            <a:ext cx="12192000" cy="6642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56" name="Google Shape;156;gdaef3cb667_0_461"/>
          <p:cNvPicPr preferRelativeResize="0"/>
          <p:nvPr/>
        </p:nvPicPr>
        <p:blipFill rotWithShape="1">
          <a:blip r:embed="rId1">
            <a:alphaModFix/>
          </a:blip>
          <a:srcRect b="0" l="0" r="0" t="0"/>
          <a:stretch/>
        </p:blipFill>
        <p:spPr>
          <a:xfrm>
            <a:off x="0" y="0"/>
            <a:ext cx="12195071" cy="545593"/>
          </a:xfrm>
          <a:prstGeom prst="rect">
            <a:avLst/>
          </a:prstGeom>
          <a:noFill/>
          <a:ln>
            <a:noFill/>
          </a:ln>
        </p:spPr>
      </p:pic>
      <p:sp>
        <p:nvSpPr>
          <p:cNvPr descr="Headline" id="157" name="Google Shape;157;gdaef3cb667_0_461"/>
          <p:cNvSpPr txBox="1"/>
          <p:nvPr>
            <p:ph type="title"/>
          </p:nvPr>
        </p:nvSpPr>
        <p:spPr>
          <a:xfrm>
            <a:off x="360000" y="899999"/>
            <a:ext cx="10800600" cy="136800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SzPts val="1400"/>
              <a:buNone/>
              <a:defRPr b="1" i="0" sz="4400" u="none" cap="none" strike="noStrike">
                <a:solidFill>
                  <a:schemeClr val="dk1"/>
                </a:solidFill>
                <a:latin typeface="Arial"/>
                <a:ea typeface="Arial"/>
                <a:cs typeface="Arial"/>
                <a:sym typeface="Arial"/>
              </a:defRPr>
            </a:lvl1pPr>
            <a:lvl2pPr lvl="1"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descr="Main text" id="158" name="Google Shape;158;gdaef3cb667_0_461"/>
          <p:cNvSpPr txBox="1"/>
          <p:nvPr>
            <p:ph idx="1" type="body"/>
          </p:nvPr>
        </p:nvSpPr>
        <p:spPr>
          <a:xfrm>
            <a:off x="360000" y="2376000"/>
            <a:ext cx="10800600" cy="3780000"/>
          </a:xfrm>
          <a:prstGeom prst="rect">
            <a:avLst/>
          </a:prstGeom>
          <a:noFill/>
          <a:ln>
            <a:noFill/>
          </a:ln>
        </p:spPr>
        <p:txBody>
          <a:bodyPr anchorCtr="0" anchor="t" bIns="0" lIns="0" spcFirstLastPara="1" rIns="0" wrap="square" tIns="0">
            <a:noAutofit/>
          </a:bodyPr>
          <a:lstStyle>
            <a:lvl1pPr indent="-411480" lvl="0" marL="457200" marR="0" rtl="0" algn="l">
              <a:lnSpc>
                <a:spcPct val="100000"/>
              </a:lnSpc>
              <a:spcBef>
                <a:spcPts val="1000"/>
              </a:spcBef>
              <a:spcAft>
                <a:spcPts val="0"/>
              </a:spcAft>
              <a:buClr>
                <a:schemeClr val="dk1"/>
              </a:buClr>
              <a:buSzPts val="2880"/>
              <a:buFont typeface="Arial"/>
              <a:buChar char="•"/>
              <a:defRPr b="0" i="0" sz="3600" u="none" cap="none" strike="noStrike">
                <a:solidFill>
                  <a:schemeClr val="dk1"/>
                </a:solidFill>
                <a:latin typeface="Arial"/>
                <a:ea typeface="Arial"/>
                <a:cs typeface="Arial"/>
                <a:sym typeface="Arial"/>
              </a:defRPr>
            </a:lvl1pPr>
            <a:lvl2pPr indent="-350519" lvl="1" marL="914400" marR="0" rtl="0" algn="l">
              <a:lnSpc>
                <a:spcPct val="100000"/>
              </a:lnSpc>
              <a:spcBef>
                <a:spcPts val="0"/>
              </a:spcBef>
              <a:spcAft>
                <a:spcPts val="0"/>
              </a:spcAft>
              <a:buClr>
                <a:schemeClr val="dk1"/>
              </a:buClr>
              <a:buSzPts val="1920"/>
              <a:buFont typeface="Arial"/>
              <a:buChar char="•"/>
              <a:defRPr b="0" i="0" sz="2400" u="none" cap="none" strike="noStrike">
                <a:solidFill>
                  <a:schemeClr val="dk1"/>
                </a:solidFill>
                <a:latin typeface="Arial"/>
                <a:ea typeface="Arial"/>
                <a:cs typeface="Arial"/>
                <a:sym typeface="Arial"/>
              </a:defRPr>
            </a:lvl2pPr>
            <a:lvl3pPr indent="-320039" lvl="2" marL="1371600" marR="0" rtl="0" algn="l">
              <a:lnSpc>
                <a:spcPct val="100000"/>
              </a:lnSpc>
              <a:spcBef>
                <a:spcPts val="50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3pPr>
            <a:lvl4pPr indent="-228600" lvl="3" marL="1828800" marR="0" rtl="0" algn="l">
              <a:lnSpc>
                <a:spcPct val="100000"/>
              </a:lnSpc>
              <a:spcBef>
                <a:spcPts val="500"/>
              </a:spcBef>
              <a:spcAft>
                <a:spcPts val="0"/>
              </a:spcAft>
              <a:buClr>
                <a:schemeClr val="dk1"/>
              </a:buClr>
              <a:buSzPts val="1440"/>
              <a:buFont typeface="Arial"/>
              <a:buNone/>
              <a:defRPr b="0" i="0" sz="1800" u="none" cap="none" strike="noStrike">
                <a:solidFill>
                  <a:schemeClr val="dk1"/>
                </a:solidFill>
                <a:latin typeface="Arial"/>
                <a:ea typeface="Arial"/>
                <a:cs typeface="Arial"/>
                <a:sym typeface="Arial"/>
              </a:defRPr>
            </a:lvl4pPr>
            <a:lvl5pPr indent="-320039" lvl="4" marL="2286000" marR="0" rtl="0" algn="l">
              <a:lnSpc>
                <a:spcPct val="100000"/>
              </a:lnSpc>
              <a:spcBef>
                <a:spcPts val="50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descr="Date" id="159" name="Google Shape;159;gdaef3cb667_0_461"/>
          <p:cNvSpPr txBox="1"/>
          <p:nvPr>
            <p:ph idx="10" type="dt"/>
          </p:nvPr>
        </p:nvSpPr>
        <p:spPr>
          <a:xfrm>
            <a:off x="362211" y="6480000"/>
            <a:ext cx="2743200" cy="3600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descr="Footer title" id="160" name="Google Shape;160;gdaef3cb667_0_461"/>
          <p:cNvSpPr txBox="1"/>
          <p:nvPr>
            <p:ph idx="11" type="ftr"/>
          </p:nvPr>
        </p:nvSpPr>
        <p:spPr>
          <a:xfrm>
            <a:off x="4320000" y="6480000"/>
            <a:ext cx="6480000" cy="3600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descr="Page number" id="161" name="Google Shape;161;gdaef3cb667_0_461"/>
          <p:cNvSpPr txBox="1"/>
          <p:nvPr>
            <p:ph idx="12" type="sldNum"/>
          </p:nvPr>
        </p:nvSpPr>
        <p:spPr>
          <a:xfrm>
            <a:off x="11123111" y="6480000"/>
            <a:ext cx="769200" cy="270000"/>
          </a:xfrm>
          <a:prstGeom prst="rect">
            <a:avLst/>
          </a:prstGeom>
          <a:noFill/>
          <a:ln>
            <a:noFill/>
          </a:ln>
        </p:spPr>
        <p:txBody>
          <a:bodyPr anchorCtr="0" anchor="t" bIns="0" lIns="0" spcFirstLastPara="1" rIns="0" wrap="square" tIns="0">
            <a:noAutofit/>
          </a:bodyPr>
          <a:lstStyle>
            <a:lvl1pPr indent="0" lvl="0" marL="0" marR="0" rt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 Id="rId3" Type="http://schemas.openxmlformats.org/officeDocument/2006/relationships/image" Target="../media/image2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14.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gdaee33dcc0_1_3"/>
          <p:cNvPicPr preferRelativeResize="0"/>
          <p:nvPr/>
        </p:nvPicPr>
        <p:blipFill rotWithShape="1">
          <a:blip r:embed="rId3">
            <a:alphaModFix/>
          </a:blip>
          <a:srcRect b="4122" l="4425" r="0" t="0"/>
          <a:stretch/>
        </p:blipFill>
        <p:spPr>
          <a:xfrm>
            <a:off x="0" y="2845800"/>
            <a:ext cx="3999849" cy="4012201"/>
          </a:xfrm>
          <a:prstGeom prst="rect">
            <a:avLst/>
          </a:prstGeom>
          <a:noFill/>
          <a:ln>
            <a:noFill/>
          </a:ln>
        </p:spPr>
      </p:pic>
      <p:sp>
        <p:nvSpPr>
          <p:cNvPr id="302" name="Google Shape;302;gdaee33dcc0_1_3"/>
          <p:cNvSpPr txBox="1"/>
          <p:nvPr>
            <p:ph type="ctrTitle"/>
          </p:nvPr>
        </p:nvSpPr>
        <p:spPr>
          <a:xfrm>
            <a:off x="1427000" y="658134"/>
            <a:ext cx="10190100" cy="31458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FFFFFF"/>
              </a:buClr>
              <a:buSzPts val="5200"/>
              <a:buFont typeface="EB Garamond"/>
              <a:buNone/>
            </a:pPr>
            <a:r>
              <a:rPr lang="en-US" sz="5200"/>
              <a:t>Coherence Improvement on </a:t>
            </a:r>
            <a:br>
              <a:rPr lang="en-US" sz="5200"/>
            </a:br>
            <a:r>
              <a:rPr lang="en-US" sz="5200"/>
              <a:t>Pre-Training Based Cooking Recipe Generation</a:t>
            </a:r>
            <a:endParaRPr/>
          </a:p>
        </p:txBody>
      </p:sp>
      <p:sp>
        <p:nvSpPr>
          <p:cNvPr id="303" name="Google Shape;303;gdaee33dcc0_1_3"/>
          <p:cNvSpPr txBox="1"/>
          <p:nvPr>
            <p:ph idx="1" type="subTitle"/>
          </p:nvPr>
        </p:nvSpPr>
        <p:spPr>
          <a:xfrm>
            <a:off x="1200646" y="4563302"/>
            <a:ext cx="9781200" cy="2056500"/>
          </a:xfrm>
          <a:prstGeom prst="rect">
            <a:avLst/>
          </a:prstGeom>
          <a:noFill/>
          <a:ln>
            <a:noFill/>
          </a:ln>
        </p:spPr>
        <p:txBody>
          <a:bodyPr anchorCtr="0" anchor="t" bIns="45700" lIns="91425" spcFirstLastPara="1" rIns="91425" wrap="square" tIns="45700">
            <a:normAutofit/>
          </a:bodyPr>
          <a:lstStyle/>
          <a:p>
            <a:pPr indent="0" lvl="0" marL="0" rtl="0" algn="ctr">
              <a:lnSpc>
                <a:spcPct val="110000"/>
              </a:lnSpc>
              <a:spcBef>
                <a:spcPts val="0"/>
              </a:spcBef>
              <a:spcAft>
                <a:spcPts val="0"/>
              </a:spcAft>
              <a:buSzPts val="2400"/>
              <a:buNone/>
            </a:pPr>
            <a:r>
              <a:rPr b="1" lang="en-US" sz="2400">
                <a:solidFill>
                  <a:srgbClr val="000000"/>
                </a:solidFill>
              </a:rPr>
              <a:t>Group 17053487</a:t>
            </a:r>
            <a:endParaRPr b="1">
              <a:solidFill>
                <a:srgbClr val="000000"/>
              </a:solidFill>
            </a:endParaRPr>
          </a:p>
          <a:p>
            <a:pPr indent="0" lvl="0" marL="0" rtl="0" algn="ctr">
              <a:lnSpc>
                <a:spcPct val="110000"/>
              </a:lnSpc>
              <a:spcBef>
                <a:spcPts val="1000"/>
              </a:spcBef>
              <a:spcAft>
                <a:spcPts val="0"/>
              </a:spcAft>
              <a:buSzPts val="2200"/>
              <a:buNone/>
            </a:pPr>
            <a:r>
              <a:t/>
            </a:r>
            <a:endParaRPr sz="22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daef3cb667_0_604"/>
          <p:cNvSpPr txBox="1"/>
          <p:nvPr>
            <p:ph type="title"/>
          </p:nvPr>
        </p:nvSpPr>
        <p:spPr>
          <a:xfrm>
            <a:off x="458694" y="258510"/>
            <a:ext cx="10895100" cy="13257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EB Garamond"/>
              <a:buNone/>
            </a:pPr>
            <a:r>
              <a:rPr lang="en-US" sz="4000"/>
              <a:t>Conditional Generation Model</a:t>
            </a:r>
            <a:endParaRPr sz="4000"/>
          </a:p>
        </p:txBody>
      </p:sp>
      <p:sp>
        <p:nvSpPr>
          <p:cNvPr id="373" name="Google Shape;373;gdaef3cb667_0_604"/>
          <p:cNvSpPr txBox="1"/>
          <p:nvPr>
            <p:ph idx="1" type="body"/>
          </p:nvPr>
        </p:nvSpPr>
        <p:spPr>
          <a:xfrm>
            <a:off x="458694" y="1331100"/>
            <a:ext cx="11274600" cy="4195800"/>
          </a:xfrm>
          <a:prstGeom prst="rect">
            <a:avLst/>
          </a:prstGeom>
          <a:blipFill rotWithShape="1">
            <a:blip r:embed="rId3">
              <a:alphaModFix/>
            </a:blip>
            <a:stretch>
              <a:fillRect b="0" l="0" r="0" t="-1199"/>
            </a:stretch>
          </a:blipFill>
          <a:ln>
            <a:noFill/>
          </a:ln>
        </p:spPr>
        <p:txBody>
          <a:bodyPr anchorCtr="0" anchor="t" bIns="45700" lIns="91425" spcFirstLastPara="1" rIns="91425" wrap="square" tIns="45700">
            <a:normAutofit/>
          </a:bodyPr>
          <a:lstStyle/>
          <a:p>
            <a:pPr indent="0" lvl="0" marL="457200" rtl="0" algn="l">
              <a:lnSpc>
                <a:spcPct val="110000"/>
              </a:lnSpc>
              <a:spcBef>
                <a:spcPts val="1000"/>
              </a:spcBef>
              <a:spcAft>
                <a:spcPts val="0"/>
              </a:spcAft>
              <a:buNone/>
            </a:pPr>
            <a:r>
              <a:rPr lang="en-US"/>
              <a:t> </a:t>
            </a:r>
            <a:endParaRPr/>
          </a:p>
        </p:txBody>
      </p:sp>
      <p:pic>
        <p:nvPicPr>
          <p:cNvPr descr="图示&#10;&#10;描述已自动生成" id="374" name="Google Shape;374;gdaef3cb667_0_604"/>
          <p:cNvPicPr preferRelativeResize="0"/>
          <p:nvPr/>
        </p:nvPicPr>
        <p:blipFill rotWithShape="1">
          <a:blip r:embed="rId4">
            <a:alphaModFix/>
          </a:blip>
          <a:srcRect b="0" l="0" r="0" t="0"/>
          <a:stretch/>
        </p:blipFill>
        <p:spPr>
          <a:xfrm>
            <a:off x="2084008" y="3330134"/>
            <a:ext cx="7411683" cy="3527867"/>
          </a:xfrm>
          <a:prstGeom prst="rect">
            <a:avLst/>
          </a:prstGeom>
          <a:noFill/>
          <a:ln>
            <a:noFill/>
          </a:ln>
        </p:spPr>
      </p:pic>
      <p:pic>
        <p:nvPicPr>
          <p:cNvPr id="375" name="Google Shape;375;gdaef3cb667_0_604"/>
          <p:cNvPicPr preferRelativeResize="0"/>
          <p:nvPr/>
        </p:nvPicPr>
        <p:blipFill rotWithShape="1">
          <a:blip r:embed="rId5">
            <a:alphaModFix/>
          </a:blip>
          <a:srcRect b="0" l="0" r="0" t="0"/>
          <a:stretch/>
        </p:blipFill>
        <p:spPr>
          <a:xfrm>
            <a:off x="3873304" y="1930562"/>
            <a:ext cx="3488789" cy="5266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pic>
        <p:nvPicPr>
          <p:cNvPr descr="图示&#10;&#10;描述已自动生成" id="380" name="Google Shape;380;gdaee33dcc0_0_492"/>
          <p:cNvPicPr preferRelativeResize="0"/>
          <p:nvPr/>
        </p:nvPicPr>
        <p:blipFill rotWithShape="1">
          <a:blip r:embed="rId3">
            <a:alphaModFix/>
          </a:blip>
          <a:srcRect b="0" l="0" r="0" t="0"/>
          <a:stretch/>
        </p:blipFill>
        <p:spPr>
          <a:xfrm>
            <a:off x="1695357" y="966952"/>
            <a:ext cx="8594274" cy="5773640"/>
          </a:xfrm>
          <a:prstGeom prst="rect">
            <a:avLst/>
          </a:prstGeom>
          <a:noFill/>
          <a:ln>
            <a:noFill/>
          </a:ln>
        </p:spPr>
      </p:pic>
      <p:sp>
        <p:nvSpPr>
          <p:cNvPr descr="Heading" id="381" name="Google Shape;381;gdaee33dcc0_0_492"/>
          <p:cNvSpPr txBox="1"/>
          <p:nvPr>
            <p:ph type="title"/>
          </p:nvPr>
        </p:nvSpPr>
        <p:spPr>
          <a:xfrm>
            <a:off x="338979" y="611522"/>
            <a:ext cx="9000000" cy="1368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None/>
            </a:pPr>
            <a:r>
              <a:rPr lang="en-US" sz="3200"/>
              <a:t>Proposed Model: BART with CDM</a:t>
            </a:r>
            <a:endParaRPr/>
          </a:p>
        </p:txBody>
      </p:sp>
      <p:sp>
        <p:nvSpPr>
          <p:cNvPr id="382" name="Google Shape;382;gdaee33dcc0_0_492"/>
          <p:cNvSpPr/>
          <p:nvPr/>
        </p:nvSpPr>
        <p:spPr>
          <a:xfrm>
            <a:off x="1695357" y="1223889"/>
            <a:ext cx="7196400" cy="1224900"/>
          </a:xfrm>
          <a:prstGeom prst="rect">
            <a:avLst/>
          </a:prstGeom>
          <a:noFill/>
          <a:ln cap="flat" cmpd="sng" w="38100">
            <a:solidFill>
              <a:srgbClr val="D66469"/>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0000"/>
              </a:solidFill>
              <a:latin typeface="Arial"/>
              <a:ea typeface="Arial"/>
              <a:cs typeface="Arial"/>
              <a:sym typeface="Arial"/>
            </a:endParaRPr>
          </a:p>
        </p:txBody>
      </p:sp>
      <p:sp>
        <p:nvSpPr>
          <p:cNvPr id="383" name="Google Shape;383;gdaee33dcc0_0_492"/>
          <p:cNvSpPr/>
          <p:nvPr/>
        </p:nvSpPr>
        <p:spPr>
          <a:xfrm rot="-3425573">
            <a:off x="737388" y="1759004"/>
            <a:ext cx="907269" cy="441026"/>
          </a:xfrm>
          <a:prstGeom prst="leftArrow">
            <a:avLst>
              <a:gd fmla="val 50000" name="adj1"/>
              <a:gd fmla="val 50000" name="adj2"/>
            </a:avLst>
          </a:prstGeom>
          <a:solidFill>
            <a:schemeClr val="accent1"/>
          </a:solidFill>
          <a:ln cap="flat" cmpd="sng" w="12700">
            <a:solidFill>
              <a:srgbClr val="6B1C2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descr="Text" id="384" name="Google Shape;384;gdaee33dcc0_0_492"/>
          <p:cNvSpPr txBox="1"/>
          <p:nvPr/>
        </p:nvSpPr>
        <p:spPr>
          <a:xfrm>
            <a:off x="610390" y="2480123"/>
            <a:ext cx="2024400" cy="1210500"/>
          </a:xfrm>
          <a:prstGeom prst="rect">
            <a:avLst/>
          </a:prstGeom>
          <a:noFill/>
          <a:ln>
            <a:noFill/>
          </a:ln>
        </p:spPr>
        <p:txBody>
          <a:bodyPr anchorCtr="0" anchor="t" bIns="45700" lIns="91425" spcFirstLastPara="1" rIns="91425" wrap="square" tIns="45700">
            <a:noAutofit/>
          </a:bodyPr>
          <a:lstStyle/>
          <a:p>
            <a:pPr indent="0" lvl="0" marL="11112" marR="0" rtl="0" algn="l">
              <a:lnSpc>
                <a:spcPct val="100000"/>
              </a:lnSpc>
              <a:spcBef>
                <a:spcPts val="0"/>
              </a:spcBef>
              <a:spcAft>
                <a:spcPts val="0"/>
              </a:spcAft>
              <a:buClr>
                <a:schemeClr val="dk1"/>
              </a:buClr>
              <a:buSzPts val="1920"/>
              <a:buFont typeface="Arial"/>
              <a:buNone/>
            </a:pPr>
            <a:r>
              <a:rPr b="0" i="0" lang="en-US" sz="2400" u="none" cap="none" strike="noStrike">
                <a:solidFill>
                  <a:schemeClr val="dk1"/>
                </a:solidFill>
                <a:latin typeface="Arial"/>
                <a:ea typeface="Arial"/>
                <a:cs typeface="Arial"/>
                <a:sym typeface="Arial"/>
              </a:rPr>
              <a:t>CDM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gdaee33dcc0_0_500"/>
          <p:cNvSpPr txBox="1"/>
          <p:nvPr>
            <p:ph type="title"/>
          </p:nvPr>
        </p:nvSpPr>
        <p:spPr>
          <a:xfrm>
            <a:off x="458694" y="258510"/>
            <a:ext cx="10895100" cy="13257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EB Garamond"/>
              <a:buNone/>
            </a:pPr>
            <a:r>
              <a:rPr lang="en-US" sz="4000"/>
              <a:t>How to get the (Global) coherence feature?</a:t>
            </a:r>
            <a:endParaRPr sz="4000"/>
          </a:p>
        </p:txBody>
      </p:sp>
      <p:sp>
        <p:nvSpPr>
          <p:cNvPr id="390" name="Google Shape;390;gdaee33dcc0_0_500"/>
          <p:cNvSpPr txBox="1"/>
          <p:nvPr>
            <p:ph idx="1" type="body"/>
          </p:nvPr>
        </p:nvSpPr>
        <p:spPr>
          <a:xfrm>
            <a:off x="458694" y="1331099"/>
            <a:ext cx="11274600" cy="5041500"/>
          </a:xfrm>
          <a:prstGeom prst="rect">
            <a:avLst/>
          </a:prstGeom>
          <a:noFill/>
          <a:ln>
            <a:noFill/>
          </a:ln>
        </p:spPr>
        <p:txBody>
          <a:bodyPr anchorCtr="0" anchor="t" bIns="45700" lIns="91425" spcFirstLastPara="1" rIns="91425" wrap="square" tIns="45700">
            <a:normAutofit lnSpcReduction="20000"/>
          </a:bodyPr>
          <a:lstStyle/>
          <a:p>
            <a:pPr indent="-317500" lvl="0" marL="457200" rtl="0" algn="l">
              <a:lnSpc>
                <a:spcPct val="110000"/>
              </a:lnSpc>
              <a:spcBef>
                <a:spcPts val="0"/>
              </a:spcBef>
              <a:spcAft>
                <a:spcPts val="0"/>
              </a:spcAft>
              <a:buClr>
                <a:schemeClr val="dk1"/>
              </a:buClr>
              <a:buSzPts val="1400"/>
              <a:buChar char="•"/>
            </a:pPr>
            <a:r>
              <a:rPr lang="en-US" sz="2800"/>
              <a:t>Add </a:t>
            </a:r>
            <a:r>
              <a:rPr b="1" lang="en-US" sz="2800"/>
              <a:t>control tokens </a:t>
            </a:r>
            <a:r>
              <a:rPr lang="en-US" sz="2800"/>
              <a:t>to identify instruction steps</a:t>
            </a:r>
            <a:endParaRPr/>
          </a:p>
          <a:p>
            <a:pPr indent="-228600" lvl="0" marL="457200" rtl="0" algn="l">
              <a:lnSpc>
                <a:spcPct val="110000"/>
              </a:lnSpc>
              <a:spcBef>
                <a:spcPts val="0"/>
              </a:spcBef>
              <a:spcAft>
                <a:spcPts val="0"/>
              </a:spcAft>
              <a:buClr>
                <a:schemeClr val="dk1"/>
              </a:buClr>
              <a:buSzPts val="1400"/>
              <a:buNone/>
            </a:pPr>
            <a:r>
              <a:t/>
            </a:r>
            <a:endParaRPr sz="2800"/>
          </a:p>
          <a:p>
            <a:pPr indent="-317500" lvl="0" marL="457200" rtl="0" algn="l">
              <a:lnSpc>
                <a:spcPct val="110000"/>
              </a:lnSpc>
              <a:spcBef>
                <a:spcPts val="0"/>
              </a:spcBef>
              <a:spcAft>
                <a:spcPts val="0"/>
              </a:spcAft>
              <a:buClr>
                <a:schemeClr val="dk1"/>
              </a:buClr>
              <a:buSzPts val="1400"/>
              <a:buChar char="•"/>
            </a:pPr>
            <a:r>
              <a:rPr lang="en-US" sz="2800"/>
              <a:t>Randomly </a:t>
            </a:r>
            <a:r>
              <a:rPr b="1" lang="en-US" sz="2800"/>
              <a:t>Shuffle the Sentence Order</a:t>
            </a:r>
            <a:endParaRPr b="1" sz="2800"/>
          </a:p>
          <a:p>
            <a:pPr indent="-228600" lvl="0" marL="457200" rtl="0" algn="l">
              <a:lnSpc>
                <a:spcPct val="110000"/>
              </a:lnSpc>
              <a:spcBef>
                <a:spcPts val="0"/>
              </a:spcBef>
              <a:spcAft>
                <a:spcPts val="0"/>
              </a:spcAft>
              <a:buClr>
                <a:schemeClr val="dk1"/>
              </a:buClr>
              <a:buSzPts val="1400"/>
              <a:buNone/>
            </a:pPr>
            <a:r>
              <a:t/>
            </a:r>
            <a:endParaRPr sz="2800"/>
          </a:p>
          <a:p>
            <a:pPr indent="0" lvl="0" marL="139700" rtl="0" algn="l">
              <a:lnSpc>
                <a:spcPct val="110000"/>
              </a:lnSpc>
              <a:spcBef>
                <a:spcPts val="0"/>
              </a:spcBef>
              <a:spcAft>
                <a:spcPts val="0"/>
              </a:spcAft>
              <a:buClr>
                <a:schemeClr val="dk1"/>
              </a:buClr>
              <a:buSzPts val="1400"/>
              <a:buNone/>
            </a:pPr>
            <a:r>
              <a:t/>
            </a:r>
            <a:endParaRPr sz="2800"/>
          </a:p>
          <a:p>
            <a:pPr indent="-228600" lvl="0" marL="457200" rtl="0" algn="l">
              <a:lnSpc>
                <a:spcPct val="110000"/>
              </a:lnSpc>
              <a:spcBef>
                <a:spcPts val="0"/>
              </a:spcBef>
              <a:spcAft>
                <a:spcPts val="0"/>
              </a:spcAft>
              <a:buClr>
                <a:schemeClr val="dk1"/>
              </a:buClr>
              <a:buSzPts val="1400"/>
              <a:buNone/>
            </a:pPr>
            <a:r>
              <a:t/>
            </a:r>
            <a:endParaRPr sz="2800"/>
          </a:p>
          <a:p>
            <a:pPr indent="-228600" lvl="0" marL="457200" rtl="0" algn="l">
              <a:lnSpc>
                <a:spcPct val="110000"/>
              </a:lnSpc>
              <a:spcBef>
                <a:spcPts val="0"/>
              </a:spcBef>
              <a:spcAft>
                <a:spcPts val="0"/>
              </a:spcAft>
              <a:buClr>
                <a:schemeClr val="dk1"/>
              </a:buClr>
              <a:buSzPts val="1400"/>
              <a:buNone/>
            </a:pPr>
            <a:r>
              <a:t/>
            </a:r>
            <a:endParaRPr sz="2800"/>
          </a:p>
          <a:p>
            <a:pPr indent="-317500" lvl="0" marL="457200" rtl="0" algn="l">
              <a:lnSpc>
                <a:spcPct val="110000"/>
              </a:lnSpc>
              <a:spcBef>
                <a:spcPts val="0"/>
              </a:spcBef>
              <a:spcAft>
                <a:spcPts val="0"/>
              </a:spcAft>
              <a:buClr>
                <a:schemeClr val="dk1"/>
              </a:buClr>
              <a:buSzPts val="1400"/>
              <a:buChar char="•"/>
            </a:pPr>
            <a:r>
              <a:rPr lang="en-US" sz="2800"/>
              <a:t>Ask the model to do a binary classification task</a:t>
            </a:r>
            <a:endParaRPr/>
          </a:p>
          <a:p>
            <a:pPr indent="0" lvl="1" marL="596900" rtl="0" algn="l">
              <a:lnSpc>
                <a:spcPct val="110000"/>
              </a:lnSpc>
              <a:spcBef>
                <a:spcPts val="0"/>
              </a:spcBef>
              <a:spcAft>
                <a:spcPts val="0"/>
              </a:spcAft>
              <a:buClr>
                <a:schemeClr val="dk1"/>
              </a:buClr>
              <a:buSzPts val="1400"/>
              <a:buNone/>
            </a:pPr>
            <a:r>
              <a:t/>
            </a:r>
            <a:endParaRPr/>
          </a:p>
          <a:p>
            <a:pPr indent="0" lvl="1" marL="596900" rtl="0" algn="l">
              <a:lnSpc>
                <a:spcPct val="110000"/>
              </a:lnSpc>
              <a:spcBef>
                <a:spcPts val="0"/>
              </a:spcBef>
              <a:spcAft>
                <a:spcPts val="0"/>
              </a:spcAft>
              <a:buClr>
                <a:schemeClr val="dk1"/>
              </a:buClr>
              <a:buSzPts val="1400"/>
              <a:buNone/>
            </a:pPr>
            <a:r>
              <a:rPr lang="en-US"/>
              <a:t>- 1 for incoherent 	(Shuffled)</a:t>
            </a:r>
            <a:endParaRPr/>
          </a:p>
          <a:p>
            <a:pPr indent="0" lvl="1" marL="596900" rtl="0" algn="l">
              <a:lnSpc>
                <a:spcPct val="110000"/>
              </a:lnSpc>
              <a:spcBef>
                <a:spcPts val="0"/>
              </a:spcBef>
              <a:spcAft>
                <a:spcPts val="0"/>
              </a:spcAft>
              <a:buClr>
                <a:schemeClr val="dk1"/>
              </a:buClr>
              <a:buSzPts val="1400"/>
              <a:buNone/>
            </a:pPr>
            <a:r>
              <a:rPr lang="en-US"/>
              <a:t>- 0 for coherent 	(Not Shuffled )</a:t>
            </a:r>
            <a:endParaRPr/>
          </a:p>
          <a:p>
            <a:pPr indent="-228600" lvl="0" marL="457200" rtl="0" algn="l">
              <a:lnSpc>
                <a:spcPct val="110000"/>
              </a:lnSpc>
              <a:spcBef>
                <a:spcPts val="0"/>
              </a:spcBef>
              <a:spcAft>
                <a:spcPts val="0"/>
              </a:spcAft>
              <a:buClr>
                <a:schemeClr val="dk1"/>
              </a:buClr>
              <a:buSzPts val="1400"/>
              <a:buNone/>
            </a:pPr>
            <a:r>
              <a:t/>
            </a:r>
            <a:endParaRPr b="1" sz="1600"/>
          </a:p>
        </p:txBody>
      </p:sp>
      <p:sp>
        <p:nvSpPr>
          <p:cNvPr id="391" name="Google Shape;391;gdaee33dcc0_0_500"/>
          <p:cNvSpPr txBox="1"/>
          <p:nvPr/>
        </p:nvSpPr>
        <p:spPr>
          <a:xfrm>
            <a:off x="3601874" y="2967335"/>
            <a:ext cx="42141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&lt;NEXT_INSTR&gt; Dissolve gelatin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&lt;NEXT_INSTR&gt; Add cold water</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&lt;NEXT_INSTR&gt; Chill until syrupy</a:t>
            </a:r>
            <a:endParaRPr sz="1800">
              <a:solidFill>
                <a:schemeClr val="dk1"/>
              </a:solidFill>
              <a:latin typeface="Arial"/>
              <a:ea typeface="Arial"/>
              <a:cs typeface="Arial"/>
              <a:sym typeface="Arial"/>
            </a:endParaRPr>
          </a:p>
        </p:txBody>
      </p:sp>
      <p:sp>
        <p:nvSpPr>
          <p:cNvPr id="392" name="Google Shape;392;gdaee33dcc0_0_500"/>
          <p:cNvSpPr txBox="1"/>
          <p:nvPr/>
        </p:nvSpPr>
        <p:spPr>
          <a:xfrm>
            <a:off x="8034032" y="2967335"/>
            <a:ext cx="36993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&lt;NEXT_INSTR&gt; Add cold water</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&lt;NEXT_INSTR&gt; chill until syrupy</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&lt;NEXT_INSTR&gt; Dissolve gelatin</a:t>
            </a:r>
            <a:endParaRPr/>
          </a:p>
        </p:txBody>
      </p:sp>
      <p:sp>
        <p:nvSpPr>
          <p:cNvPr id="393" name="Google Shape;393;gdaee33dcc0_0_500"/>
          <p:cNvSpPr/>
          <p:nvPr/>
        </p:nvSpPr>
        <p:spPr>
          <a:xfrm rot="10800000">
            <a:off x="7379407" y="3208503"/>
            <a:ext cx="507000" cy="441000"/>
          </a:xfrm>
          <a:prstGeom prst="leftArrow">
            <a:avLst>
              <a:gd fmla="val 62759" name="adj1"/>
              <a:gd fmla="val 50000" name="adj2"/>
            </a:avLst>
          </a:prstGeom>
          <a:solidFill>
            <a:schemeClr val="accent1"/>
          </a:solidFill>
          <a:ln cap="flat" cmpd="sng" w="12700">
            <a:solidFill>
              <a:srgbClr val="6B1C2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4" name="Google Shape;394;gdaee33dcc0_0_500"/>
          <p:cNvSpPr/>
          <p:nvPr/>
        </p:nvSpPr>
        <p:spPr>
          <a:xfrm rot="10800000">
            <a:off x="2891394" y="3232350"/>
            <a:ext cx="507000" cy="441000"/>
          </a:xfrm>
          <a:prstGeom prst="leftArrow">
            <a:avLst>
              <a:gd fmla="val 62759" name="adj1"/>
              <a:gd fmla="val 50000" name="adj2"/>
            </a:avLst>
          </a:prstGeom>
          <a:solidFill>
            <a:schemeClr val="accent1"/>
          </a:solidFill>
          <a:ln cap="flat" cmpd="sng" w="12700">
            <a:solidFill>
              <a:srgbClr val="6B1C2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5" name="Google Shape;395;gdaee33dcc0_0_500"/>
          <p:cNvSpPr txBox="1"/>
          <p:nvPr/>
        </p:nvSpPr>
        <p:spPr>
          <a:xfrm>
            <a:off x="1007374" y="2967335"/>
            <a:ext cx="20457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Dissolve gelatin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Add cold water</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Chill until syrupy</a:t>
            </a:r>
            <a:endParaRPr sz="18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gdaee33dcc0_0_510"/>
          <p:cNvSpPr txBox="1"/>
          <p:nvPr>
            <p:ph type="title"/>
          </p:nvPr>
        </p:nvSpPr>
        <p:spPr>
          <a:xfrm>
            <a:off x="458694" y="258510"/>
            <a:ext cx="10895100" cy="13257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EB Garamond"/>
              <a:buNone/>
            </a:pPr>
            <a:r>
              <a:rPr lang="en-US" sz="4000"/>
              <a:t>Coherence Discriminate Module</a:t>
            </a:r>
            <a:endParaRPr sz="4000"/>
          </a:p>
        </p:txBody>
      </p:sp>
      <p:sp>
        <p:nvSpPr>
          <p:cNvPr id="401" name="Google Shape;401;gdaee33dcc0_0_510"/>
          <p:cNvSpPr txBox="1"/>
          <p:nvPr>
            <p:ph idx="1" type="body"/>
          </p:nvPr>
        </p:nvSpPr>
        <p:spPr>
          <a:xfrm>
            <a:off x="458693" y="1120085"/>
            <a:ext cx="11274600" cy="4195800"/>
          </a:xfrm>
          <a:prstGeom prst="rect">
            <a:avLst/>
          </a:prstGeom>
          <a:noFill/>
          <a:ln>
            <a:noFill/>
          </a:ln>
        </p:spPr>
        <p:txBody>
          <a:bodyPr anchorCtr="0" anchor="t" bIns="45700" lIns="91425" spcFirstLastPara="1" rIns="91425" wrap="square" tIns="45700">
            <a:normAutofit/>
          </a:bodyPr>
          <a:lstStyle/>
          <a:p>
            <a:pPr indent="0" lvl="0" marL="139700" rtl="0" algn="l">
              <a:lnSpc>
                <a:spcPct val="110000"/>
              </a:lnSpc>
              <a:spcBef>
                <a:spcPts val="0"/>
              </a:spcBef>
              <a:spcAft>
                <a:spcPts val="0"/>
              </a:spcAft>
              <a:buClr>
                <a:schemeClr val="dk1"/>
              </a:buClr>
              <a:buSzPts val="1400"/>
              <a:buNone/>
            </a:pPr>
            <a:r>
              <a:t/>
            </a:r>
            <a:endParaRPr sz="2800"/>
          </a:p>
          <a:p>
            <a:pPr indent="-317500" lvl="0" marL="457200" rtl="0" algn="l">
              <a:lnSpc>
                <a:spcPct val="110000"/>
              </a:lnSpc>
              <a:spcBef>
                <a:spcPts val="0"/>
              </a:spcBef>
              <a:spcAft>
                <a:spcPts val="0"/>
              </a:spcAft>
              <a:buClr>
                <a:schemeClr val="dk1"/>
              </a:buClr>
              <a:buSzPts val="1400"/>
              <a:buChar char="•"/>
            </a:pPr>
            <a:r>
              <a:rPr lang="en-US" sz="2800"/>
              <a:t>Get the hidden state vector of &lt;NEXT_INSTR&gt;</a:t>
            </a:r>
            <a:endParaRPr/>
          </a:p>
          <a:p>
            <a:pPr indent="-317500" lvl="0" marL="457200" rtl="0" algn="l">
              <a:lnSpc>
                <a:spcPct val="110000"/>
              </a:lnSpc>
              <a:spcBef>
                <a:spcPts val="0"/>
              </a:spcBef>
              <a:spcAft>
                <a:spcPts val="0"/>
              </a:spcAft>
              <a:buClr>
                <a:schemeClr val="dk1"/>
              </a:buClr>
              <a:buSzPts val="1400"/>
              <a:buChar char="•"/>
            </a:pPr>
            <a:r>
              <a:rPr lang="en-US" sz="2800"/>
              <a:t>Train the module to capture the coherence feature</a:t>
            </a:r>
            <a:endParaRPr/>
          </a:p>
          <a:p>
            <a:pPr indent="-317500" lvl="1" marL="914400" rtl="0" algn="l">
              <a:lnSpc>
                <a:spcPct val="110000"/>
              </a:lnSpc>
              <a:spcBef>
                <a:spcPts val="0"/>
              </a:spcBef>
              <a:spcAft>
                <a:spcPts val="0"/>
              </a:spcAft>
              <a:buClr>
                <a:schemeClr val="dk1"/>
              </a:buClr>
              <a:buSzPts val="1400"/>
              <a:buChar char="•"/>
            </a:pPr>
            <a:r>
              <a:rPr lang="en-US" sz="2000"/>
              <a:t>GRU or MLP</a:t>
            </a:r>
            <a:endParaRPr/>
          </a:p>
          <a:p>
            <a:pPr indent="-228600" lvl="0" marL="457200" rtl="0" algn="l">
              <a:lnSpc>
                <a:spcPct val="110000"/>
              </a:lnSpc>
              <a:spcBef>
                <a:spcPts val="0"/>
              </a:spcBef>
              <a:spcAft>
                <a:spcPts val="0"/>
              </a:spcAft>
              <a:buClr>
                <a:schemeClr val="dk1"/>
              </a:buClr>
              <a:buSzPts val="1400"/>
              <a:buNone/>
            </a:pPr>
            <a:r>
              <a:t/>
            </a:r>
            <a:endParaRPr b="1" sz="2800"/>
          </a:p>
          <a:p>
            <a:pPr indent="-228600" lvl="0" marL="457200" rtl="0" algn="l">
              <a:lnSpc>
                <a:spcPct val="110000"/>
              </a:lnSpc>
              <a:spcBef>
                <a:spcPts val="0"/>
              </a:spcBef>
              <a:spcAft>
                <a:spcPts val="0"/>
              </a:spcAft>
              <a:buClr>
                <a:schemeClr val="dk1"/>
              </a:buClr>
              <a:buSzPts val="1400"/>
              <a:buNone/>
            </a:pPr>
            <a:r>
              <a:t/>
            </a:r>
            <a:endParaRPr b="1" sz="1600"/>
          </a:p>
        </p:txBody>
      </p:sp>
      <p:pic>
        <p:nvPicPr>
          <p:cNvPr descr="图示&#10;&#10;描述已自动生成" id="402" name="Google Shape;402;gdaee33dcc0_0_510"/>
          <p:cNvPicPr preferRelativeResize="0"/>
          <p:nvPr/>
        </p:nvPicPr>
        <p:blipFill rotWithShape="1">
          <a:blip r:embed="rId3">
            <a:alphaModFix/>
          </a:blip>
          <a:srcRect b="0" l="0" r="0" t="0"/>
          <a:stretch/>
        </p:blipFill>
        <p:spPr>
          <a:xfrm>
            <a:off x="1073991" y="3119511"/>
            <a:ext cx="9664505" cy="319256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pic>
        <p:nvPicPr>
          <p:cNvPr descr="图示&#10;&#10;描述已自动生成" id="407" name="Google Shape;407;gdaee33dcc0_0_516"/>
          <p:cNvPicPr preferRelativeResize="0"/>
          <p:nvPr/>
        </p:nvPicPr>
        <p:blipFill rotWithShape="1">
          <a:blip r:embed="rId3">
            <a:alphaModFix/>
          </a:blip>
          <a:srcRect b="0" l="0" r="0" t="0"/>
          <a:stretch/>
        </p:blipFill>
        <p:spPr>
          <a:xfrm>
            <a:off x="1695357" y="966952"/>
            <a:ext cx="8594274" cy="5773640"/>
          </a:xfrm>
          <a:prstGeom prst="rect">
            <a:avLst/>
          </a:prstGeom>
          <a:noFill/>
          <a:ln>
            <a:noFill/>
          </a:ln>
        </p:spPr>
      </p:pic>
      <p:sp>
        <p:nvSpPr>
          <p:cNvPr descr="Heading" id="408" name="Google Shape;408;gdaee33dcc0_0_516"/>
          <p:cNvSpPr txBox="1"/>
          <p:nvPr>
            <p:ph type="title"/>
          </p:nvPr>
        </p:nvSpPr>
        <p:spPr>
          <a:xfrm>
            <a:off x="338979" y="611522"/>
            <a:ext cx="9000000" cy="1368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None/>
            </a:pPr>
            <a:r>
              <a:rPr lang="en-US" sz="3200"/>
              <a:t>Proposed Model: BART with CDM</a:t>
            </a:r>
            <a:endParaRPr/>
          </a:p>
        </p:txBody>
      </p:sp>
      <p:sp>
        <p:nvSpPr>
          <p:cNvPr id="409" name="Google Shape;409;gdaee33dcc0_0_516"/>
          <p:cNvSpPr/>
          <p:nvPr/>
        </p:nvSpPr>
        <p:spPr>
          <a:xfrm>
            <a:off x="7765366" y="756223"/>
            <a:ext cx="2524200" cy="917700"/>
          </a:xfrm>
          <a:prstGeom prst="rect">
            <a:avLst/>
          </a:prstGeom>
          <a:noFill/>
          <a:ln cap="flat" cmpd="sng" w="38100">
            <a:solidFill>
              <a:srgbClr val="D66469"/>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Arial"/>
              <a:ea typeface="Arial"/>
              <a:cs typeface="Arial"/>
              <a:sym typeface="Arial"/>
            </a:endParaRPr>
          </a:p>
        </p:txBody>
      </p:sp>
      <p:sp>
        <p:nvSpPr>
          <p:cNvPr id="410" name="Google Shape;410;gdaee33dcc0_0_516"/>
          <p:cNvSpPr/>
          <p:nvPr/>
        </p:nvSpPr>
        <p:spPr>
          <a:xfrm rot="-6912551">
            <a:off x="10228763" y="1808993"/>
            <a:ext cx="907203" cy="440987"/>
          </a:xfrm>
          <a:prstGeom prst="leftArrow">
            <a:avLst>
              <a:gd fmla="val 50000" name="adj1"/>
              <a:gd fmla="val 50000" name="adj2"/>
            </a:avLst>
          </a:prstGeom>
          <a:solidFill>
            <a:schemeClr val="accent1"/>
          </a:solidFill>
          <a:ln cap="flat" cmpd="sng" w="12700">
            <a:solidFill>
              <a:srgbClr val="6B1C2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descr="Text" id="411" name="Google Shape;411;gdaee33dcc0_0_516"/>
          <p:cNvSpPr txBox="1"/>
          <p:nvPr/>
        </p:nvSpPr>
        <p:spPr>
          <a:xfrm>
            <a:off x="10289627" y="2697447"/>
            <a:ext cx="2024400" cy="1210500"/>
          </a:xfrm>
          <a:prstGeom prst="rect">
            <a:avLst/>
          </a:prstGeom>
          <a:noFill/>
          <a:ln>
            <a:noFill/>
          </a:ln>
        </p:spPr>
        <p:txBody>
          <a:bodyPr anchorCtr="0" anchor="t" bIns="45700" lIns="91425" spcFirstLastPara="1" rIns="91425" wrap="square" tIns="45700">
            <a:noAutofit/>
          </a:bodyPr>
          <a:lstStyle/>
          <a:p>
            <a:pPr indent="0" lvl="0" marL="11112" marR="0" rtl="0" algn="l">
              <a:lnSpc>
                <a:spcPct val="100000"/>
              </a:lnSpc>
              <a:spcBef>
                <a:spcPts val="0"/>
              </a:spcBef>
              <a:spcAft>
                <a:spcPts val="0"/>
              </a:spcAft>
              <a:buClr>
                <a:schemeClr val="dk1"/>
              </a:buClr>
              <a:buSzPts val="1920"/>
              <a:buFont typeface="Arial"/>
              <a:buNone/>
            </a:pPr>
            <a:r>
              <a:rPr lang="en-US" sz="2400">
                <a:solidFill>
                  <a:schemeClr val="dk1"/>
                </a:solidFill>
                <a:latin typeface="Arial"/>
                <a:ea typeface="Arial"/>
                <a:cs typeface="Arial"/>
                <a:sym typeface="Arial"/>
              </a:rPr>
              <a:t>Loss</a:t>
            </a:r>
            <a:endParaRPr/>
          </a:p>
          <a:p>
            <a:pPr indent="0" lvl="0" marL="11112" marR="0" rtl="0" algn="l">
              <a:lnSpc>
                <a:spcPct val="100000"/>
              </a:lnSpc>
              <a:spcBef>
                <a:spcPts val="1000"/>
              </a:spcBef>
              <a:spcAft>
                <a:spcPts val="0"/>
              </a:spcAft>
              <a:buClr>
                <a:schemeClr val="dk1"/>
              </a:buClr>
              <a:buSzPts val="1920"/>
              <a:buFont typeface="Arial"/>
              <a:buNone/>
            </a:pPr>
            <a:r>
              <a:rPr lang="en-US" sz="2400">
                <a:solidFill>
                  <a:schemeClr val="dk1"/>
                </a:solidFill>
                <a:latin typeface="Arial"/>
                <a:ea typeface="Arial"/>
                <a:cs typeface="Arial"/>
                <a:sym typeface="Arial"/>
              </a:rPr>
              <a:t>Modification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gdaee33dcc0_0_524"/>
          <p:cNvSpPr txBox="1"/>
          <p:nvPr>
            <p:ph type="title"/>
          </p:nvPr>
        </p:nvSpPr>
        <p:spPr>
          <a:xfrm>
            <a:off x="458694" y="258510"/>
            <a:ext cx="10895100" cy="13257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EB Garamond"/>
              <a:buNone/>
            </a:pPr>
            <a:r>
              <a:rPr lang="en-US" sz="4000"/>
              <a:t>Loss Modification</a:t>
            </a:r>
            <a:endParaRPr sz="4000"/>
          </a:p>
        </p:txBody>
      </p:sp>
      <p:sp>
        <p:nvSpPr>
          <p:cNvPr id="417" name="Google Shape;417;gdaee33dcc0_0_524"/>
          <p:cNvSpPr txBox="1"/>
          <p:nvPr>
            <p:ph idx="1" type="body"/>
          </p:nvPr>
        </p:nvSpPr>
        <p:spPr>
          <a:xfrm>
            <a:off x="266100" y="3121143"/>
            <a:ext cx="11274600" cy="3209400"/>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rmAutofit/>
          </a:bodyPr>
          <a:lstStyle/>
          <a:p>
            <a:pPr indent="-342900" lvl="0" marL="457200" rtl="0" algn="l">
              <a:lnSpc>
                <a:spcPct val="110000"/>
              </a:lnSpc>
              <a:spcBef>
                <a:spcPts val="1000"/>
              </a:spcBef>
              <a:spcAft>
                <a:spcPts val="0"/>
              </a:spcAft>
              <a:buSzPts val="1800"/>
              <a:buChar char="•"/>
            </a:pPr>
            <a:r>
              <a:rPr lang="en-US"/>
              <a:t> </a:t>
            </a:r>
            <a:endParaRPr/>
          </a:p>
        </p:txBody>
      </p:sp>
      <p:pic>
        <p:nvPicPr>
          <p:cNvPr id="418" name="Google Shape;418;gdaee33dcc0_0_524"/>
          <p:cNvPicPr preferRelativeResize="0"/>
          <p:nvPr/>
        </p:nvPicPr>
        <p:blipFill rotWithShape="1">
          <a:blip r:embed="rId4">
            <a:alphaModFix/>
          </a:blip>
          <a:srcRect b="0" l="0" r="0" t="0"/>
          <a:stretch/>
        </p:blipFill>
        <p:spPr>
          <a:xfrm>
            <a:off x="1973482" y="1817487"/>
            <a:ext cx="7859834" cy="91069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pic>
        <p:nvPicPr>
          <p:cNvPr id="423" name="Google Shape;423;gdd6d9e837f_1_1"/>
          <p:cNvPicPr preferRelativeResize="0"/>
          <p:nvPr/>
        </p:nvPicPr>
        <p:blipFill>
          <a:blip r:embed="rId3">
            <a:alphaModFix/>
          </a:blip>
          <a:stretch>
            <a:fillRect/>
          </a:stretch>
        </p:blipFill>
        <p:spPr>
          <a:xfrm>
            <a:off x="1157275" y="1881175"/>
            <a:ext cx="9877425" cy="3095625"/>
          </a:xfrm>
          <a:prstGeom prst="rect">
            <a:avLst/>
          </a:prstGeom>
          <a:noFill/>
          <a:ln>
            <a:noFill/>
          </a:ln>
        </p:spPr>
      </p:pic>
      <p:sp>
        <p:nvSpPr>
          <p:cNvPr id="424" name="Google Shape;424;gdd6d9e837f_1_1"/>
          <p:cNvSpPr txBox="1"/>
          <p:nvPr>
            <p:ph type="title"/>
          </p:nvPr>
        </p:nvSpPr>
        <p:spPr>
          <a:xfrm>
            <a:off x="458694" y="365760"/>
            <a:ext cx="10895100" cy="13257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EB Garamond"/>
              <a:buNone/>
            </a:pPr>
            <a:r>
              <a:rPr lang="en-US"/>
              <a:t>Evaluation</a:t>
            </a:r>
            <a:endParaRPr/>
          </a:p>
        </p:txBody>
      </p:sp>
      <p:sp>
        <p:nvSpPr>
          <p:cNvPr id="425" name="Google Shape;425;gdd6d9e837f_1_1"/>
          <p:cNvSpPr/>
          <p:nvPr/>
        </p:nvSpPr>
        <p:spPr>
          <a:xfrm>
            <a:off x="1640700" y="3832125"/>
            <a:ext cx="8683500" cy="283200"/>
          </a:xfrm>
          <a:prstGeom prst="rect">
            <a:avLst/>
          </a:prstGeom>
          <a:solidFill>
            <a:srgbClr val="E3E505">
              <a:alpha val="31840"/>
            </a:srgbClr>
          </a:solidFill>
          <a:ln cap="flat" cmpd="sng" w="9525">
            <a:solidFill>
              <a:schemeClr val="dk2"/>
            </a:solidFill>
            <a:prstDash val="solid"/>
            <a:round/>
            <a:headEnd len="sm" w="sm" type="none"/>
            <a:tailEnd len="sm" w="sm" type="none"/>
          </a:ln>
          <a:effectLst>
            <a:outerShdw blurRad="57150" rotWithShape="0" algn="bl">
              <a:srgbClr val="FFFF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pic>
        <p:nvPicPr>
          <p:cNvPr id="430" name="Google Shape;430;p5"/>
          <p:cNvPicPr preferRelativeResize="0"/>
          <p:nvPr/>
        </p:nvPicPr>
        <p:blipFill>
          <a:blip r:embed="rId3">
            <a:alphaModFix/>
          </a:blip>
          <a:stretch>
            <a:fillRect/>
          </a:stretch>
        </p:blipFill>
        <p:spPr>
          <a:xfrm>
            <a:off x="-37350" y="1622098"/>
            <a:ext cx="12192002" cy="5388304"/>
          </a:xfrm>
          <a:prstGeom prst="rect">
            <a:avLst/>
          </a:prstGeom>
          <a:noFill/>
          <a:ln>
            <a:noFill/>
          </a:ln>
        </p:spPr>
      </p:pic>
      <p:sp>
        <p:nvSpPr>
          <p:cNvPr id="431" name="Google Shape;431;p5"/>
          <p:cNvSpPr txBox="1"/>
          <p:nvPr>
            <p:ph type="title"/>
          </p:nvPr>
        </p:nvSpPr>
        <p:spPr>
          <a:xfrm>
            <a:off x="458694" y="365760"/>
            <a:ext cx="10895106" cy="132556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EB Garamond"/>
              <a:buNone/>
            </a:pPr>
            <a:r>
              <a:rPr lang="en-US"/>
              <a:t>Qualitative Review </a:t>
            </a:r>
            <a:endParaRPr/>
          </a:p>
        </p:txBody>
      </p:sp>
      <p:sp>
        <p:nvSpPr>
          <p:cNvPr id="432" name="Google Shape;432;p5"/>
          <p:cNvSpPr/>
          <p:nvPr/>
        </p:nvSpPr>
        <p:spPr>
          <a:xfrm>
            <a:off x="3225475" y="3076675"/>
            <a:ext cx="2565900" cy="283200"/>
          </a:xfrm>
          <a:prstGeom prst="rect">
            <a:avLst/>
          </a:prstGeom>
          <a:solidFill>
            <a:srgbClr val="E3E505">
              <a:alpha val="22910"/>
            </a:srgbClr>
          </a:solidFill>
          <a:ln cap="flat" cmpd="sng" w="9525">
            <a:solidFill>
              <a:schemeClr val="dk2"/>
            </a:solidFill>
            <a:prstDash val="solid"/>
            <a:round/>
            <a:headEnd len="sm" w="sm" type="none"/>
            <a:tailEnd len="sm" w="sm" type="none"/>
          </a:ln>
          <a:effectLst>
            <a:outerShdw blurRad="57150" rotWithShape="0" algn="bl">
              <a:srgbClr val="FFFF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daef3cb667_0_754"/>
          <p:cNvSpPr txBox="1"/>
          <p:nvPr>
            <p:ph idx="1" type="body"/>
          </p:nvPr>
        </p:nvSpPr>
        <p:spPr>
          <a:xfrm>
            <a:off x="458694" y="2436700"/>
            <a:ext cx="11274600" cy="41958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lang="en-US" sz="9100"/>
              <a:t>Thank you!</a:t>
            </a:r>
            <a:endParaRPr sz="9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2"/>
          <p:cNvPicPr preferRelativeResize="0"/>
          <p:nvPr/>
        </p:nvPicPr>
        <p:blipFill>
          <a:blip r:embed="rId3">
            <a:alphaModFix/>
          </a:blip>
          <a:stretch>
            <a:fillRect/>
          </a:stretch>
        </p:blipFill>
        <p:spPr>
          <a:xfrm>
            <a:off x="4996850" y="1691325"/>
            <a:ext cx="6499976" cy="4333325"/>
          </a:xfrm>
          <a:prstGeom prst="rect">
            <a:avLst/>
          </a:prstGeom>
          <a:noFill/>
          <a:ln>
            <a:noFill/>
          </a:ln>
        </p:spPr>
      </p:pic>
      <p:sp>
        <p:nvSpPr>
          <p:cNvPr id="309" name="Google Shape;309;p2"/>
          <p:cNvSpPr txBox="1"/>
          <p:nvPr>
            <p:ph type="title"/>
          </p:nvPr>
        </p:nvSpPr>
        <p:spPr>
          <a:xfrm>
            <a:off x="458694" y="365760"/>
            <a:ext cx="10895106" cy="132556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EB Garamond"/>
              <a:buNone/>
            </a:pPr>
            <a:r>
              <a:rPr lang="en-US"/>
              <a:t>Background</a:t>
            </a:r>
            <a:endParaRPr/>
          </a:p>
        </p:txBody>
      </p:sp>
      <p:sp>
        <p:nvSpPr>
          <p:cNvPr id="310" name="Google Shape;310;p2"/>
          <p:cNvSpPr txBox="1"/>
          <p:nvPr/>
        </p:nvSpPr>
        <p:spPr>
          <a:xfrm>
            <a:off x="458700" y="2403975"/>
            <a:ext cx="4340700" cy="3237600"/>
          </a:xfrm>
          <a:prstGeom prst="rect">
            <a:avLst/>
          </a:prstGeom>
          <a:noFill/>
          <a:ln>
            <a:noFill/>
          </a:ln>
        </p:spPr>
        <p:txBody>
          <a:bodyPr anchorCtr="0" anchor="t" bIns="45700" lIns="91425" spcFirstLastPara="1" rIns="91425" wrap="square" tIns="45700">
            <a:normAutofit/>
          </a:bodyPr>
          <a:lstStyle/>
          <a:p>
            <a:pPr indent="-342900" lvl="0" marL="457200" rtl="0" algn="l">
              <a:lnSpc>
                <a:spcPct val="110000"/>
              </a:lnSpc>
              <a:spcBef>
                <a:spcPts val="0"/>
              </a:spcBef>
              <a:spcAft>
                <a:spcPts val="0"/>
              </a:spcAft>
              <a:buClr>
                <a:srgbClr val="000000"/>
              </a:buClr>
              <a:buSzPts val="1800"/>
              <a:buChar char="•"/>
            </a:pPr>
            <a:r>
              <a:rPr lang="en-US" sz="3600"/>
              <a:t>Automatic recipe generations</a:t>
            </a:r>
            <a:endParaRPr sz="3600">
              <a:solidFill>
                <a:srgbClr val="000000"/>
              </a:solidFill>
            </a:endParaRPr>
          </a:p>
          <a:p>
            <a:pPr indent="0" lvl="0" marL="457200" rtl="0" algn="l">
              <a:lnSpc>
                <a:spcPct val="110000"/>
              </a:lnSpc>
              <a:spcBef>
                <a:spcPts val="0"/>
              </a:spcBef>
              <a:spcAft>
                <a:spcPts val="0"/>
              </a:spcAft>
              <a:buNone/>
            </a:pPr>
            <a:r>
              <a:t/>
            </a:r>
            <a:endParaRPr sz="3600">
              <a:solidFill>
                <a:srgbClr val="000000"/>
              </a:solidFill>
            </a:endParaRPr>
          </a:p>
          <a:p>
            <a:pPr indent="-342900" lvl="0" marL="457200" rtl="0" algn="l">
              <a:lnSpc>
                <a:spcPct val="110000"/>
              </a:lnSpc>
              <a:spcBef>
                <a:spcPts val="0"/>
              </a:spcBef>
              <a:spcAft>
                <a:spcPts val="0"/>
              </a:spcAft>
              <a:buClr>
                <a:srgbClr val="000000"/>
              </a:buClr>
              <a:buSzPts val="1800"/>
              <a:buChar char="•"/>
            </a:pPr>
            <a:r>
              <a:rPr lang="en-US" sz="3600"/>
              <a:t>Challenges</a:t>
            </a:r>
            <a:endParaRPr sz="36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
                                        <p:tgtEl>
                                          <p:spTgt spid="3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dd6d9e837f_0_2"/>
          <p:cNvSpPr txBox="1"/>
          <p:nvPr>
            <p:ph type="title"/>
          </p:nvPr>
        </p:nvSpPr>
        <p:spPr>
          <a:xfrm>
            <a:off x="458694" y="365760"/>
            <a:ext cx="10895100" cy="1325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t/>
            </a:r>
            <a:endParaRPr>
              <a:highlight>
                <a:srgbClr val="F1C232"/>
              </a:highlight>
            </a:endParaRPr>
          </a:p>
          <a:p>
            <a:pPr indent="0" lvl="0" marL="0" rtl="0" algn="l">
              <a:spcBef>
                <a:spcPts val="0"/>
              </a:spcBef>
              <a:spcAft>
                <a:spcPts val="0"/>
              </a:spcAft>
              <a:buNone/>
            </a:pPr>
            <a:r>
              <a:rPr lang="en-US" sz="4850"/>
              <a:t>Background</a:t>
            </a:r>
            <a:endParaRPr sz="4850"/>
          </a:p>
          <a:p>
            <a:pPr indent="0" lvl="0" marL="0" rtl="0" algn="l">
              <a:spcBef>
                <a:spcPts val="0"/>
              </a:spcBef>
              <a:spcAft>
                <a:spcPts val="0"/>
              </a:spcAft>
              <a:buNone/>
            </a:pPr>
            <a:r>
              <a:t/>
            </a:r>
            <a:endParaRPr>
              <a:highlight>
                <a:srgbClr val="F1C232"/>
              </a:highlight>
            </a:endParaRPr>
          </a:p>
        </p:txBody>
      </p:sp>
      <p:sp>
        <p:nvSpPr>
          <p:cNvPr id="316" name="Google Shape;316;gdd6d9e837f_0_2"/>
          <p:cNvSpPr txBox="1"/>
          <p:nvPr>
            <p:ph idx="1" type="body"/>
          </p:nvPr>
        </p:nvSpPr>
        <p:spPr>
          <a:xfrm>
            <a:off x="335875" y="2856075"/>
            <a:ext cx="4761600" cy="2939400"/>
          </a:xfrm>
          <a:prstGeom prst="rect">
            <a:avLst/>
          </a:prstGeom>
        </p:spPr>
        <p:txBody>
          <a:bodyPr anchorCtr="0" anchor="t" bIns="45700" lIns="91425" spcFirstLastPara="1" rIns="91425" wrap="square" tIns="45700">
            <a:normAutofit/>
          </a:bodyPr>
          <a:lstStyle/>
          <a:p>
            <a:pPr indent="0" lvl="0" marL="0" rtl="0" algn="l">
              <a:lnSpc>
                <a:spcPct val="110000"/>
              </a:lnSpc>
              <a:spcBef>
                <a:spcPts val="1000"/>
              </a:spcBef>
              <a:spcAft>
                <a:spcPts val="0"/>
              </a:spcAft>
              <a:buNone/>
            </a:pPr>
            <a:r>
              <a:rPr lang="en-US">
                <a:latin typeface="Arial"/>
                <a:ea typeface="Arial"/>
                <a:cs typeface="Arial"/>
                <a:sym typeface="Arial"/>
              </a:rPr>
              <a:t>RecipeNLG’s          Recipe   Generator</a:t>
            </a:r>
            <a:endParaRPr>
              <a:latin typeface="Arial"/>
              <a:ea typeface="Arial"/>
              <a:cs typeface="Arial"/>
              <a:sym typeface="Arial"/>
            </a:endParaRPr>
          </a:p>
          <a:p>
            <a:pPr indent="0" lvl="0" marL="0" rtl="0" algn="l">
              <a:spcBef>
                <a:spcPts val="1000"/>
              </a:spcBef>
              <a:spcAft>
                <a:spcPts val="0"/>
              </a:spcAft>
              <a:buNone/>
            </a:pPr>
            <a:r>
              <a:t/>
            </a:r>
            <a:endParaRPr/>
          </a:p>
        </p:txBody>
      </p:sp>
      <p:pic>
        <p:nvPicPr>
          <p:cNvPr id="317" name="Google Shape;317;gdd6d9e837f_0_2"/>
          <p:cNvPicPr preferRelativeResize="0"/>
          <p:nvPr/>
        </p:nvPicPr>
        <p:blipFill>
          <a:blip r:embed="rId3">
            <a:alphaModFix/>
          </a:blip>
          <a:stretch>
            <a:fillRect/>
          </a:stretch>
        </p:blipFill>
        <p:spPr>
          <a:xfrm>
            <a:off x="4829774" y="843849"/>
            <a:ext cx="6904350" cy="5636375"/>
          </a:xfrm>
          <a:prstGeom prst="rect">
            <a:avLst/>
          </a:prstGeom>
          <a:noFill/>
          <a:ln>
            <a:noFill/>
          </a:ln>
        </p:spPr>
      </p:pic>
      <p:sp>
        <p:nvSpPr>
          <p:cNvPr id="318" name="Google Shape;318;gdd6d9e837f_0_2"/>
          <p:cNvSpPr/>
          <p:nvPr/>
        </p:nvSpPr>
        <p:spPr>
          <a:xfrm>
            <a:off x="6668600" y="1968500"/>
            <a:ext cx="2565900" cy="283200"/>
          </a:xfrm>
          <a:prstGeom prst="rect">
            <a:avLst/>
          </a:prstGeom>
          <a:solidFill>
            <a:srgbClr val="E3E505">
              <a:alpha val="31840"/>
            </a:srgbClr>
          </a:solidFill>
          <a:ln cap="flat" cmpd="sng" w="9525">
            <a:solidFill>
              <a:schemeClr val="dk2"/>
            </a:solidFill>
            <a:prstDash val="solid"/>
            <a:round/>
            <a:headEnd len="sm" w="sm" type="none"/>
            <a:tailEnd len="sm" w="sm" type="none"/>
          </a:ln>
          <a:effectLst>
            <a:outerShdw blurRad="57150" rotWithShape="0" algn="bl">
              <a:srgbClr val="FFFF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gdd6d9e837f_0_2"/>
          <p:cNvSpPr/>
          <p:nvPr/>
        </p:nvSpPr>
        <p:spPr>
          <a:xfrm>
            <a:off x="6668600" y="3004200"/>
            <a:ext cx="2565900" cy="283200"/>
          </a:xfrm>
          <a:prstGeom prst="rect">
            <a:avLst/>
          </a:prstGeom>
          <a:solidFill>
            <a:srgbClr val="E3E505">
              <a:alpha val="31840"/>
            </a:srgbClr>
          </a:solidFill>
          <a:ln cap="flat" cmpd="sng" w="9525">
            <a:solidFill>
              <a:schemeClr val="dk2"/>
            </a:solidFill>
            <a:prstDash val="solid"/>
            <a:round/>
            <a:headEnd len="sm" w="sm" type="none"/>
            <a:tailEnd len="sm" w="sm" type="none"/>
          </a:ln>
          <a:effectLst>
            <a:outerShdw blurRad="57150" rotWithShape="0" algn="bl">
              <a:srgbClr val="FFFF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dd6d9e837f_0_2"/>
          <p:cNvSpPr/>
          <p:nvPr/>
        </p:nvSpPr>
        <p:spPr>
          <a:xfrm>
            <a:off x="6668600" y="3287400"/>
            <a:ext cx="2565900" cy="283200"/>
          </a:xfrm>
          <a:prstGeom prst="rect">
            <a:avLst/>
          </a:prstGeom>
          <a:solidFill>
            <a:srgbClr val="E3E505">
              <a:alpha val="31840"/>
            </a:srgbClr>
          </a:solidFill>
          <a:ln cap="flat" cmpd="sng" w="9525">
            <a:solidFill>
              <a:schemeClr val="dk2"/>
            </a:solidFill>
            <a:prstDash val="solid"/>
            <a:round/>
            <a:headEnd len="sm" w="sm" type="none"/>
            <a:tailEnd len="sm" w="sm" type="none"/>
          </a:ln>
          <a:effectLst>
            <a:outerShdw blurRad="57150" rotWithShape="0" algn="bl">
              <a:srgbClr val="FFFF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gdd6d9e837f_0_2"/>
          <p:cNvSpPr/>
          <p:nvPr/>
        </p:nvSpPr>
        <p:spPr>
          <a:xfrm>
            <a:off x="6319175" y="3570600"/>
            <a:ext cx="5112900" cy="1094100"/>
          </a:xfrm>
          <a:prstGeom prst="rect">
            <a:avLst/>
          </a:prstGeom>
          <a:solidFill>
            <a:srgbClr val="9E33BA">
              <a:alpha val="31840"/>
            </a:srgbClr>
          </a:solidFill>
          <a:ln cap="flat" cmpd="sng" w="9525">
            <a:solidFill>
              <a:schemeClr val="dk2"/>
            </a:solidFill>
            <a:prstDash val="solid"/>
            <a:round/>
            <a:headEnd len="sm" w="sm" type="none"/>
            <a:tailEnd len="sm" w="sm" type="none"/>
          </a:ln>
          <a:effectLst>
            <a:outerShdw blurRad="57150" rotWithShape="0" algn="bl">
              <a:srgbClr val="FFFF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gdd6d9e837f_0_2"/>
          <p:cNvSpPr/>
          <p:nvPr/>
        </p:nvSpPr>
        <p:spPr>
          <a:xfrm>
            <a:off x="6668600" y="1149250"/>
            <a:ext cx="2565900" cy="283200"/>
          </a:xfrm>
          <a:prstGeom prst="rect">
            <a:avLst/>
          </a:prstGeom>
          <a:solidFill>
            <a:srgbClr val="E3E505">
              <a:alpha val="31840"/>
            </a:srgbClr>
          </a:solidFill>
          <a:ln cap="flat" cmpd="sng" w="9525">
            <a:solidFill>
              <a:schemeClr val="dk2"/>
            </a:solidFill>
            <a:prstDash val="solid"/>
            <a:round/>
            <a:headEnd len="sm" w="sm" type="none"/>
            <a:tailEnd len="sm" w="sm" type="none"/>
          </a:ln>
          <a:effectLst>
            <a:outerShdw blurRad="57150" rotWithShape="0" algn="bl">
              <a:srgbClr val="FFFF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200"/>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
                                        <p:tgtEl>
                                          <p:spTgt spid="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
                                        <p:tgtEl>
                                          <p:spTgt spid="318"/>
                                        </p:tgtEl>
                                      </p:cBhvr>
                                    </p:animEffec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
                                        <p:tgtEl>
                                          <p:spTgt spid="319"/>
                                        </p:tgtEl>
                                      </p:cBhvr>
                                    </p:animEffect>
                                  </p:childTnLst>
                                </p:cTn>
                              </p:par>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
                                        <p:tgtEl>
                                          <p:spTgt spid="3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
          <p:cNvSpPr txBox="1"/>
          <p:nvPr>
            <p:ph type="title"/>
          </p:nvPr>
        </p:nvSpPr>
        <p:spPr>
          <a:xfrm>
            <a:off x="458694" y="365760"/>
            <a:ext cx="10895106" cy="132556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EB Garamond"/>
              <a:buNone/>
            </a:pPr>
            <a:r>
              <a:rPr lang="en-US"/>
              <a:t>Research questions</a:t>
            </a:r>
            <a:endParaRPr/>
          </a:p>
        </p:txBody>
      </p:sp>
      <p:sp>
        <p:nvSpPr>
          <p:cNvPr id="328" name="Google Shape;328;p3"/>
          <p:cNvSpPr txBox="1"/>
          <p:nvPr>
            <p:ph idx="1" type="body"/>
          </p:nvPr>
        </p:nvSpPr>
        <p:spPr>
          <a:xfrm>
            <a:off x="458700" y="1949450"/>
            <a:ext cx="11274600" cy="1929900"/>
          </a:xfrm>
          <a:prstGeom prst="rect">
            <a:avLst/>
          </a:prstGeom>
          <a:noFill/>
          <a:ln>
            <a:noFill/>
          </a:ln>
        </p:spPr>
        <p:txBody>
          <a:bodyPr anchorCtr="0" anchor="t" bIns="45700" lIns="91425" spcFirstLastPara="1" rIns="91425" wrap="square" tIns="45700">
            <a:normAutofit/>
          </a:bodyPr>
          <a:lstStyle/>
          <a:p>
            <a:pPr indent="-342900" lvl="0" marL="457200" rtl="0" algn="l">
              <a:lnSpc>
                <a:spcPct val="110000"/>
              </a:lnSpc>
              <a:spcBef>
                <a:spcPts val="0"/>
              </a:spcBef>
              <a:spcAft>
                <a:spcPts val="0"/>
              </a:spcAft>
              <a:buSzPts val="1800"/>
              <a:buChar char="•"/>
            </a:pPr>
            <a:r>
              <a:rPr lang="en-US">
                <a:latin typeface="Arial"/>
                <a:ea typeface="Arial"/>
                <a:cs typeface="Arial"/>
                <a:sym typeface="Arial"/>
              </a:rPr>
              <a:t>Develop a model that could correctly utilise the input by </a:t>
            </a:r>
            <a:r>
              <a:rPr b="1" lang="en-US"/>
              <a:t>taking full usage of ingredients</a:t>
            </a:r>
            <a:r>
              <a:rPr lang="en-US">
                <a:latin typeface="Arial"/>
                <a:ea typeface="Arial"/>
                <a:cs typeface="Arial"/>
                <a:sym typeface="Arial"/>
              </a:rPr>
              <a:t> given in its generation process.</a:t>
            </a:r>
            <a:endParaRPr/>
          </a:p>
        </p:txBody>
      </p:sp>
      <p:sp>
        <p:nvSpPr>
          <p:cNvPr id="329" name="Google Shape;329;p3"/>
          <p:cNvSpPr txBox="1"/>
          <p:nvPr/>
        </p:nvSpPr>
        <p:spPr>
          <a:xfrm>
            <a:off x="440700" y="4237625"/>
            <a:ext cx="11310600" cy="1348200"/>
          </a:xfrm>
          <a:prstGeom prst="rect">
            <a:avLst/>
          </a:prstGeom>
          <a:noFill/>
          <a:ln>
            <a:noFill/>
          </a:ln>
        </p:spPr>
        <p:txBody>
          <a:bodyPr anchorCtr="0" anchor="t" bIns="91425" lIns="91425" spcFirstLastPara="1" rIns="91425" wrap="square" tIns="91425">
            <a:spAutoFit/>
          </a:bodyPr>
          <a:lstStyle/>
          <a:p>
            <a:pPr indent="-342900" lvl="0" marL="457200" rtl="0" algn="l">
              <a:lnSpc>
                <a:spcPct val="110000"/>
              </a:lnSpc>
              <a:spcBef>
                <a:spcPts val="0"/>
              </a:spcBef>
              <a:spcAft>
                <a:spcPts val="0"/>
              </a:spcAft>
              <a:buClr>
                <a:schemeClr val="dk1"/>
              </a:buClr>
              <a:buSzPts val="1800"/>
              <a:buChar char="•"/>
            </a:pPr>
            <a:r>
              <a:rPr lang="en-US" sz="3600">
                <a:solidFill>
                  <a:schemeClr val="dk1"/>
                </a:solidFill>
              </a:rPr>
              <a:t>Improve the </a:t>
            </a:r>
            <a:r>
              <a:rPr b="1" lang="en-US" sz="3600">
                <a:solidFill>
                  <a:schemeClr val="dk1"/>
                </a:solidFill>
              </a:rPr>
              <a:t>global coherence</a:t>
            </a:r>
            <a:r>
              <a:rPr lang="en-US" sz="3600">
                <a:solidFill>
                  <a:schemeClr val="dk1"/>
                </a:solidFill>
              </a:rPr>
              <a:t> of instruction steps compared to currently available RecipeNLG model.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
                                        <p:tgtEl>
                                          <p:spTgt spid="3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
                                        <p:tgtEl>
                                          <p:spTgt spid="3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daee33dcc0_0_316"/>
          <p:cNvSpPr txBox="1"/>
          <p:nvPr>
            <p:ph type="title"/>
          </p:nvPr>
        </p:nvSpPr>
        <p:spPr>
          <a:xfrm>
            <a:off x="458694" y="365760"/>
            <a:ext cx="10895100" cy="13257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EB Garamond"/>
              <a:buNone/>
            </a:pPr>
            <a:r>
              <a:rPr lang="en-US" sz="4000"/>
              <a:t>Methodology</a:t>
            </a:r>
            <a:endParaRPr sz="4000"/>
          </a:p>
        </p:txBody>
      </p:sp>
      <p:sp>
        <p:nvSpPr>
          <p:cNvPr id="335" name="Google Shape;335;gdaee33dcc0_0_316"/>
          <p:cNvSpPr txBox="1"/>
          <p:nvPr>
            <p:ph idx="1" type="body"/>
          </p:nvPr>
        </p:nvSpPr>
        <p:spPr>
          <a:xfrm>
            <a:off x="458694" y="1949450"/>
            <a:ext cx="11274600" cy="4195800"/>
          </a:xfrm>
          <a:prstGeom prst="rect">
            <a:avLst/>
          </a:prstGeom>
          <a:noFill/>
          <a:ln>
            <a:noFill/>
          </a:ln>
        </p:spPr>
        <p:txBody>
          <a:bodyPr anchorCtr="0" anchor="t" bIns="45700" lIns="91425" spcFirstLastPara="1" rIns="91425" wrap="square" tIns="45700">
            <a:normAutofit/>
          </a:bodyPr>
          <a:lstStyle/>
          <a:p>
            <a:pPr indent="-317500" lvl="0" marL="457200" rtl="0" algn="l">
              <a:lnSpc>
                <a:spcPct val="110000"/>
              </a:lnSpc>
              <a:spcBef>
                <a:spcPts val="0"/>
              </a:spcBef>
              <a:spcAft>
                <a:spcPts val="0"/>
              </a:spcAft>
              <a:buClr>
                <a:schemeClr val="dk1"/>
              </a:buClr>
              <a:buSzPts val="1400"/>
              <a:buChar char="•"/>
            </a:pPr>
            <a:r>
              <a:rPr lang="en-US" sz="3200"/>
              <a:t>How to take </a:t>
            </a:r>
            <a:r>
              <a:rPr b="1" lang="en-US" sz="3200"/>
              <a:t>usage of ingredients</a:t>
            </a:r>
            <a:r>
              <a:rPr lang="en-US" sz="3200"/>
              <a:t>?</a:t>
            </a:r>
            <a:endParaRPr sz="3200"/>
          </a:p>
          <a:p>
            <a:pPr indent="-368300" lvl="1" marL="914400" rtl="0" algn="l">
              <a:lnSpc>
                <a:spcPct val="110000"/>
              </a:lnSpc>
              <a:spcBef>
                <a:spcPts val="0"/>
              </a:spcBef>
              <a:spcAft>
                <a:spcPts val="0"/>
              </a:spcAft>
              <a:buClr>
                <a:schemeClr val="dk1"/>
              </a:buClr>
              <a:buSzPts val="2200"/>
              <a:buChar char="•"/>
            </a:pPr>
            <a:r>
              <a:rPr b="1" lang="en-US" sz="2800"/>
              <a:t>Conditional Generation</a:t>
            </a:r>
            <a:r>
              <a:rPr lang="en-US" sz="2800"/>
              <a:t> instead of Causal Language Model</a:t>
            </a:r>
            <a:endParaRPr sz="2800"/>
          </a:p>
          <a:p>
            <a:pPr indent="-368300" lvl="1" marL="914400" rtl="0" algn="l">
              <a:lnSpc>
                <a:spcPct val="110000"/>
              </a:lnSpc>
              <a:spcBef>
                <a:spcPts val="0"/>
              </a:spcBef>
              <a:spcAft>
                <a:spcPts val="0"/>
              </a:spcAft>
              <a:buClr>
                <a:schemeClr val="dk1"/>
              </a:buClr>
              <a:buSzPts val="2200"/>
              <a:buChar char="•"/>
            </a:pPr>
            <a:r>
              <a:rPr lang="en-US" sz="2800"/>
              <a:t>Loss Modification</a:t>
            </a:r>
            <a:endParaRPr sz="2800"/>
          </a:p>
          <a:p>
            <a:pPr indent="0" lvl="0" marL="457200" rtl="0" algn="l">
              <a:lnSpc>
                <a:spcPct val="110000"/>
              </a:lnSpc>
              <a:spcBef>
                <a:spcPts val="0"/>
              </a:spcBef>
              <a:spcAft>
                <a:spcPts val="0"/>
              </a:spcAft>
              <a:buClr>
                <a:schemeClr val="dk1"/>
              </a:buClr>
              <a:buSzPts val="1800"/>
              <a:buNone/>
            </a:pPr>
            <a:r>
              <a:t/>
            </a:r>
            <a:endParaRPr>
              <a:latin typeface="Arial"/>
              <a:ea typeface="Arial"/>
              <a:cs typeface="Arial"/>
              <a:sym typeface="Arial"/>
            </a:endParaRPr>
          </a:p>
          <a:p>
            <a:pPr indent="-317500" lvl="0" marL="457200" rtl="0" algn="l">
              <a:lnSpc>
                <a:spcPct val="110000"/>
              </a:lnSpc>
              <a:spcBef>
                <a:spcPts val="0"/>
              </a:spcBef>
              <a:spcAft>
                <a:spcPts val="0"/>
              </a:spcAft>
              <a:buClr>
                <a:schemeClr val="dk1"/>
              </a:buClr>
              <a:buSzPts val="1400"/>
              <a:buChar char="•"/>
            </a:pPr>
            <a:r>
              <a:rPr lang="en-US" sz="3200"/>
              <a:t>How to i</a:t>
            </a:r>
            <a:r>
              <a:rPr lang="en-US" sz="3200">
                <a:latin typeface="Arial"/>
                <a:ea typeface="Arial"/>
                <a:cs typeface="Arial"/>
                <a:sym typeface="Arial"/>
              </a:rPr>
              <a:t>mprove the </a:t>
            </a:r>
            <a:r>
              <a:rPr b="1" lang="en-US" sz="3200"/>
              <a:t>global coherence</a:t>
            </a:r>
            <a:r>
              <a:rPr lang="en-US" sz="3200"/>
              <a:t>?</a:t>
            </a:r>
            <a:endParaRPr sz="3200"/>
          </a:p>
          <a:p>
            <a:pPr indent="-368300" lvl="1" marL="914400" rtl="0" algn="l">
              <a:lnSpc>
                <a:spcPct val="110000"/>
              </a:lnSpc>
              <a:spcBef>
                <a:spcPts val="0"/>
              </a:spcBef>
              <a:spcAft>
                <a:spcPts val="0"/>
              </a:spcAft>
              <a:buClr>
                <a:schemeClr val="dk1"/>
              </a:buClr>
              <a:buSzPts val="2200"/>
              <a:buChar char="•"/>
            </a:pPr>
            <a:r>
              <a:rPr lang="en-US" sz="2800"/>
              <a:t>Construct a feature to represent coherence</a:t>
            </a:r>
            <a:endParaRPr/>
          </a:p>
          <a:p>
            <a:pPr indent="-368300" lvl="1" marL="914400" rtl="0" algn="l">
              <a:lnSpc>
                <a:spcPct val="110000"/>
              </a:lnSpc>
              <a:spcBef>
                <a:spcPts val="0"/>
              </a:spcBef>
              <a:spcAft>
                <a:spcPts val="0"/>
              </a:spcAft>
              <a:buClr>
                <a:schemeClr val="dk1"/>
              </a:buClr>
              <a:buSzPts val="2200"/>
              <a:buChar char="•"/>
            </a:pPr>
            <a:r>
              <a:rPr lang="en-US" sz="2800"/>
              <a:t>Coherence Discriminate Module (CDM)</a:t>
            </a:r>
            <a:endParaRPr sz="2800"/>
          </a:p>
          <a:p>
            <a:pPr indent="0" lvl="0" marL="0" rtl="0" algn="l">
              <a:lnSpc>
                <a:spcPct val="110000"/>
              </a:lnSpc>
              <a:spcBef>
                <a:spcPts val="0"/>
              </a:spcBef>
              <a:spcAft>
                <a:spcPts val="0"/>
              </a:spcAft>
              <a:buClr>
                <a:schemeClr val="dk1"/>
              </a:buClr>
              <a:buSzPts val="1800"/>
              <a:buNone/>
            </a:pPr>
            <a:r>
              <a:rPr lang="en-US" sz="2800"/>
              <a:t>	- By Multi-layer Perceptron or GRU</a:t>
            </a: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descr="图示&#10;&#10;描述已自动生成" id="340" name="Google Shape;340;gdaee33dcc0_0_464"/>
          <p:cNvPicPr preferRelativeResize="0"/>
          <p:nvPr/>
        </p:nvPicPr>
        <p:blipFill rotWithShape="1">
          <a:blip r:embed="rId3">
            <a:alphaModFix/>
          </a:blip>
          <a:srcRect b="0" l="0" r="0" t="0"/>
          <a:stretch/>
        </p:blipFill>
        <p:spPr>
          <a:xfrm>
            <a:off x="1695357" y="966952"/>
            <a:ext cx="8594274" cy="5773640"/>
          </a:xfrm>
          <a:prstGeom prst="rect">
            <a:avLst/>
          </a:prstGeom>
          <a:noFill/>
          <a:ln>
            <a:noFill/>
          </a:ln>
        </p:spPr>
      </p:pic>
      <p:sp>
        <p:nvSpPr>
          <p:cNvPr descr="Heading" id="341" name="Google Shape;341;gdaee33dcc0_0_464"/>
          <p:cNvSpPr txBox="1"/>
          <p:nvPr>
            <p:ph type="title"/>
          </p:nvPr>
        </p:nvSpPr>
        <p:spPr>
          <a:xfrm>
            <a:off x="338979" y="611522"/>
            <a:ext cx="9000000" cy="1368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None/>
            </a:pPr>
            <a:r>
              <a:rPr lang="en-US" sz="3200"/>
              <a:t>Proposed Model: BART with CDM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descr="图示&#10;&#10;描述已自动生成" id="346" name="Google Shape;346;gdaee33dcc0_0_469"/>
          <p:cNvPicPr preferRelativeResize="0"/>
          <p:nvPr/>
        </p:nvPicPr>
        <p:blipFill rotWithShape="1">
          <a:blip r:embed="rId3">
            <a:alphaModFix/>
          </a:blip>
          <a:srcRect b="0" l="0" r="0" t="0"/>
          <a:stretch/>
        </p:blipFill>
        <p:spPr>
          <a:xfrm>
            <a:off x="1695357" y="966952"/>
            <a:ext cx="8594274" cy="5773640"/>
          </a:xfrm>
          <a:prstGeom prst="rect">
            <a:avLst/>
          </a:prstGeom>
          <a:noFill/>
          <a:ln>
            <a:noFill/>
          </a:ln>
        </p:spPr>
      </p:pic>
      <p:sp>
        <p:nvSpPr>
          <p:cNvPr descr="Heading" id="347" name="Google Shape;347;gdaee33dcc0_0_469"/>
          <p:cNvSpPr txBox="1"/>
          <p:nvPr>
            <p:ph type="title"/>
          </p:nvPr>
        </p:nvSpPr>
        <p:spPr>
          <a:xfrm>
            <a:off x="338979" y="611522"/>
            <a:ext cx="9000000" cy="1368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None/>
            </a:pPr>
            <a:r>
              <a:rPr lang="en-US" sz="3200"/>
              <a:t>Conditional Generation</a:t>
            </a:r>
            <a:endParaRPr/>
          </a:p>
        </p:txBody>
      </p:sp>
      <p:sp>
        <p:nvSpPr>
          <p:cNvPr id="348" name="Google Shape;348;gdaee33dcc0_0_469"/>
          <p:cNvSpPr/>
          <p:nvPr/>
        </p:nvSpPr>
        <p:spPr>
          <a:xfrm>
            <a:off x="2725370" y="4088524"/>
            <a:ext cx="5714400" cy="2652000"/>
          </a:xfrm>
          <a:prstGeom prst="rect">
            <a:avLst/>
          </a:prstGeom>
          <a:noFill/>
          <a:ln cap="flat" cmpd="sng" w="63500">
            <a:solidFill>
              <a:srgbClr val="D66469"/>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0000"/>
              </a:solidFill>
              <a:latin typeface="Arial"/>
              <a:ea typeface="Arial"/>
              <a:cs typeface="Arial"/>
              <a:sym typeface="Arial"/>
            </a:endParaRPr>
          </a:p>
        </p:txBody>
      </p:sp>
      <p:sp>
        <p:nvSpPr>
          <p:cNvPr descr="Text" id="349" name="Google Shape;349;gdaee33dcc0_0_469"/>
          <p:cNvSpPr txBox="1"/>
          <p:nvPr/>
        </p:nvSpPr>
        <p:spPr>
          <a:xfrm>
            <a:off x="683160" y="5414558"/>
            <a:ext cx="2024400" cy="1210500"/>
          </a:xfrm>
          <a:prstGeom prst="rect">
            <a:avLst/>
          </a:prstGeom>
          <a:noFill/>
          <a:ln>
            <a:noFill/>
          </a:ln>
        </p:spPr>
        <p:txBody>
          <a:bodyPr anchorCtr="0" anchor="t" bIns="45700" lIns="91425" spcFirstLastPara="1" rIns="91425" wrap="square" tIns="45700">
            <a:noAutofit/>
          </a:bodyPr>
          <a:lstStyle/>
          <a:p>
            <a:pPr indent="0" lvl="0" marL="11112" marR="0" rtl="0" algn="l">
              <a:lnSpc>
                <a:spcPct val="100000"/>
              </a:lnSpc>
              <a:spcBef>
                <a:spcPts val="0"/>
              </a:spcBef>
              <a:spcAft>
                <a:spcPts val="0"/>
              </a:spcAft>
              <a:buClr>
                <a:schemeClr val="dk1"/>
              </a:buClr>
              <a:buSzPts val="1920"/>
              <a:buFont typeface="Arial"/>
              <a:buNone/>
            </a:pPr>
            <a:r>
              <a:rPr b="0" i="0" lang="en-US" sz="2400" u="none" cap="none" strike="noStrike">
                <a:solidFill>
                  <a:schemeClr val="dk1"/>
                </a:solidFill>
                <a:latin typeface="Arial"/>
                <a:ea typeface="Arial"/>
                <a:cs typeface="Arial"/>
                <a:sym typeface="Arial"/>
              </a:rPr>
              <a:t>Conditional </a:t>
            </a:r>
            <a:endParaRPr/>
          </a:p>
          <a:p>
            <a:pPr indent="0" lvl="0" marL="11112" marR="0" rtl="0" algn="l">
              <a:lnSpc>
                <a:spcPct val="100000"/>
              </a:lnSpc>
              <a:spcBef>
                <a:spcPts val="1000"/>
              </a:spcBef>
              <a:spcAft>
                <a:spcPts val="0"/>
              </a:spcAft>
              <a:buClr>
                <a:schemeClr val="dk1"/>
              </a:buClr>
              <a:buSzPts val="1920"/>
              <a:buFont typeface="Arial"/>
              <a:buNone/>
            </a:pPr>
            <a:r>
              <a:rPr b="0" i="0" lang="en-US" sz="2400" u="none" cap="none" strike="noStrike">
                <a:solidFill>
                  <a:schemeClr val="dk1"/>
                </a:solidFill>
                <a:latin typeface="Arial"/>
                <a:ea typeface="Arial"/>
                <a:cs typeface="Arial"/>
                <a:sym typeface="Arial"/>
              </a:rPr>
              <a:t>Generation</a:t>
            </a:r>
            <a:endParaRPr/>
          </a:p>
        </p:txBody>
      </p:sp>
      <p:sp>
        <p:nvSpPr>
          <p:cNvPr id="350" name="Google Shape;350;gdaee33dcc0_0_469"/>
          <p:cNvSpPr/>
          <p:nvPr/>
        </p:nvSpPr>
        <p:spPr>
          <a:xfrm rot="-1580685">
            <a:off x="1556316" y="4794943"/>
            <a:ext cx="907224" cy="440867"/>
          </a:xfrm>
          <a:prstGeom prst="leftArrow">
            <a:avLst>
              <a:gd fmla="val 50000" name="adj1"/>
              <a:gd fmla="val 50000" name="adj2"/>
            </a:avLst>
          </a:prstGeom>
          <a:solidFill>
            <a:schemeClr val="accent1"/>
          </a:solidFill>
          <a:ln cap="flat" cmpd="sng" w="12700">
            <a:solidFill>
              <a:srgbClr val="6B1C2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daee33dcc0_0_485"/>
          <p:cNvSpPr txBox="1"/>
          <p:nvPr>
            <p:ph type="title"/>
          </p:nvPr>
        </p:nvSpPr>
        <p:spPr>
          <a:xfrm>
            <a:off x="458694" y="258510"/>
            <a:ext cx="10895100" cy="13257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EB Garamond"/>
              <a:buNone/>
            </a:pPr>
            <a:r>
              <a:rPr lang="en-US" sz="4000"/>
              <a:t>Conditional Generation Model</a:t>
            </a:r>
            <a:endParaRPr sz="4000"/>
          </a:p>
        </p:txBody>
      </p:sp>
      <p:sp>
        <p:nvSpPr>
          <p:cNvPr id="356" name="Google Shape;356;gdaee33dcc0_0_485"/>
          <p:cNvSpPr txBox="1"/>
          <p:nvPr>
            <p:ph idx="1" type="body"/>
          </p:nvPr>
        </p:nvSpPr>
        <p:spPr>
          <a:xfrm>
            <a:off x="458694" y="1331100"/>
            <a:ext cx="11274600" cy="4195800"/>
          </a:xfrm>
          <a:prstGeom prst="rect">
            <a:avLst/>
          </a:prstGeom>
          <a:blipFill rotWithShape="1">
            <a:blip r:embed="rId3">
              <a:alphaModFix/>
            </a:blip>
            <a:stretch>
              <a:fillRect b="0" l="0" r="0" t="-1199"/>
            </a:stretch>
          </a:blipFill>
          <a:ln>
            <a:noFill/>
          </a:ln>
        </p:spPr>
        <p:txBody>
          <a:bodyPr anchorCtr="0" anchor="t" bIns="45700" lIns="91425" spcFirstLastPara="1" rIns="91425" wrap="square" tIns="45700">
            <a:normAutofit/>
          </a:bodyPr>
          <a:lstStyle/>
          <a:p>
            <a:pPr indent="0" lvl="0" marL="228600" rtl="0" algn="l">
              <a:lnSpc>
                <a:spcPct val="110000"/>
              </a:lnSpc>
              <a:spcBef>
                <a:spcPts val="1000"/>
              </a:spcBef>
              <a:spcAft>
                <a:spcPts val="0"/>
              </a:spcAft>
              <a:buNone/>
            </a:pPr>
            <a:r>
              <a:rPr lang="en-US"/>
              <a:t> </a:t>
            </a:r>
            <a:endParaRPr/>
          </a:p>
        </p:txBody>
      </p:sp>
      <p:pic>
        <p:nvPicPr>
          <p:cNvPr descr="图示&#10;&#10;描述已自动生成" id="357" name="Google Shape;357;gdaee33dcc0_0_485"/>
          <p:cNvPicPr preferRelativeResize="0"/>
          <p:nvPr/>
        </p:nvPicPr>
        <p:blipFill rotWithShape="1">
          <a:blip r:embed="rId4">
            <a:alphaModFix/>
          </a:blip>
          <a:srcRect b="0" l="0" r="0" t="0"/>
          <a:stretch/>
        </p:blipFill>
        <p:spPr>
          <a:xfrm>
            <a:off x="2084008" y="3330134"/>
            <a:ext cx="7411683" cy="3527867"/>
          </a:xfrm>
          <a:prstGeom prst="rect">
            <a:avLst/>
          </a:prstGeom>
          <a:noFill/>
          <a:ln>
            <a:noFill/>
          </a:ln>
        </p:spPr>
      </p:pic>
      <p:pic>
        <p:nvPicPr>
          <p:cNvPr id="358" name="Google Shape;358;gdaee33dcc0_0_485"/>
          <p:cNvPicPr preferRelativeResize="0"/>
          <p:nvPr/>
        </p:nvPicPr>
        <p:blipFill rotWithShape="1">
          <a:blip r:embed="rId5">
            <a:alphaModFix/>
          </a:blip>
          <a:srcRect b="0" l="0" r="0" t="0"/>
          <a:stretch/>
        </p:blipFill>
        <p:spPr>
          <a:xfrm>
            <a:off x="3873304" y="1930562"/>
            <a:ext cx="3488789" cy="5266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daef3cb667_0_453"/>
          <p:cNvSpPr txBox="1"/>
          <p:nvPr>
            <p:ph type="title"/>
          </p:nvPr>
        </p:nvSpPr>
        <p:spPr>
          <a:xfrm>
            <a:off x="458694" y="258510"/>
            <a:ext cx="10895100" cy="13257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EB Garamond"/>
              <a:buNone/>
            </a:pPr>
            <a:r>
              <a:rPr lang="en-US" sz="4000"/>
              <a:t>Conditional Generation Model</a:t>
            </a:r>
            <a:endParaRPr sz="4000"/>
          </a:p>
        </p:txBody>
      </p:sp>
      <p:sp>
        <p:nvSpPr>
          <p:cNvPr id="364" name="Google Shape;364;gdaef3cb667_0_453"/>
          <p:cNvSpPr txBox="1"/>
          <p:nvPr>
            <p:ph idx="1" type="body"/>
          </p:nvPr>
        </p:nvSpPr>
        <p:spPr>
          <a:xfrm>
            <a:off x="458694" y="1331100"/>
            <a:ext cx="11274600" cy="4195800"/>
          </a:xfrm>
          <a:prstGeom prst="rect">
            <a:avLst/>
          </a:prstGeom>
          <a:blipFill rotWithShape="1">
            <a:blip r:embed="rId3">
              <a:alphaModFix/>
            </a:blip>
            <a:stretch>
              <a:fillRect b="0" l="0" r="0" t="-1199"/>
            </a:stretch>
          </a:blipFill>
          <a:ln>
            <a:noFill/>
          </a:ln>
        </p:spPr>
        <p:txBody>
          <a:bodyPr anchorCtr="0" anchor="t" bIns="45700" lIns="91425" spcFirstLastPara="1" rIns="91425" wrap="square" tIns="45700">
            <a:normAutofit/>
          </a:bodyPr>
          <a:lstStyle/>
          <a:p>
            <a:pPr indent="-342900" lvl="0" marL="457200" rtl="0" algn="l">
              <a:lnSpc>
                <a:spcPct val="110000"/>
              </a:lnSpc>
              <a:spcBef>
                <a:spcPts val="1000"/>
              </a:spcBef>
              <a:spcAft>
                <a:spcPts val="0"/>
              </a:spcAft>
              <a:buSzPts val="1800"/>
              <a:buChar char="•"/>
            </a:pPr>
            <a:r>
              <a:rPr lang="en-US"/>
              <a:t> </a:t>
            </a:r>
            <a:endParaRPr/>
          </a:p>
        </p:txBody>
      </p:sp>
      <p:pic>
        <p:nvPicPr>
          <p:cNvPr id="365" name="Google Shape;365;gdaef3cb667_0_453"/>
          <p:cNvPicPr preferRelativeResize="0"/>
          <p:nvPr/>
        </p:nvPicPr>
        <p:blipFill rotWithShape="1">
          <a:blip r:embed="rId4">
            <a:alphaModFix/>
          </a:blip>
          <a:srcRect b="0" l="0" r="0" t="0"/>
          <a:stretch/>
        </p:blipFill>
        <p:spPr>
          <a:xfrm>
            <a:off x="3885463" y="4827895"/>
            <a:ext cx="3886467" cy="586637"/>
          </a:xfrm>
          <a:prstGeom prst="rect">
            <a:avLst/>
          </a:prstGeom>
          <a:noFill/>
          <a:ln>
            <a:noFill/>
          </a:ln>
        </p:spPr>
      </p:pic>
      <p:pic>
        <p:nvPicPr>
          <p:cNvPr id="366" name="Google Shape;366;gdaef3cb667_0_453"/>
          <p:cNvPicPr preferRelativeResize="0"/>
          <p:nvPr/>
        </p:nvPicPr>
        <p:blipFill rotWithShape="1">
          <a:blip r:embed="rId5">
            <a:alphaModFix/>
          </a:blip>
          <a:srcRect b="0" l="0" r="0" t="0"/>
          <a:stretch/>
        </p:blipFill>
        <p:spPr>
          <a:xfrm>
            <a:off x="3885463" y="2070163"/>
            <a:ext cx="3333165" cy="586637"/>
          </a:xfrm>
          <a:prstGeom prst="rect">
            <a:avLst/>
          </a:prstGeom>
          <a:noFill/>
          <a:ln>
            <a:noFill/>
          </a:ln>
        </p:spPr>
      </p:pic>
      <p:sp>
        <p:nvSpPr>
          <p:cNvPr id="367" name="Google Shape;367;gdaef3cb667_0_453"/>
          <p:cNvSpPr txBox="1"/>
          <p:nvPr/>
        </p:nvSpPr>
        <p:spPr>
          <a:xfrm>
            <a:off x="458694" y="5700046"/>
            <a:ext cx="11274600" cy="894000"/>
          </a:xfrm>
          <a:prstGeom prst="rect">
            <a:avLst/>
          </a:prstGeom>
          <a:noFill/>
          <a:ln>
            <a:noFill/>
          </a:ln>
        </p:spPr>
        <p:txBody>
          <a:bodyPr anchorCtr="0" anchor="t" bIns="45700" lIns="91425" spcFirstLastPara="1" rIns="91425" wrap="square" tIns="45700">
            <a:normAutofit fontScale="40000" lnSpcReduction="20000"/>
          </a:bodyPr>
          <a:lstStyle/>
          <a:p>
            <a:pPr indent="-406400" lvl="0" marL="457200" marR="0" rtl="0" algn="l">
              <a:lnSpc>
                <a:spcPct val="110000"/>
              </a:lnSpc>
              <a:spcBef>
                <a:spcPts val="0"/>
              </a:spcBef>
              <a:spcAft>
                <a:spcPts val="0"/>
              </a:spcAft>
              <a:buClr>
                <a:schemeClr val="dk1"/>
              </a:buClr>
              <a:buSzPct val="100000"/>
              <a:buFont typeface="Arial"/>
              <a:buChar char="•"/>
            </a:pPr>
            <a:r>
              <a:rPr b="0" i="0" lang="en-US" sz="7000" u="none" cap="none" strike="noStrike">
                <a:solidFill>
                  <a:schemeClr val="dk1"/>
                </a:solidFill>
                <a:latin typeface="Arial"/>
                <a:ea typeface="Arial"/>
                <a:cs typeface="Arial"/>
                <a:sym typeface="Arial"/>
              </a:rPr>
              <a:t>Ensure the model ‘remember’ the ingredients all the time</a:t>
            </a:r>
            <a:endParaRPr sz="7000"/>
          </a:p>
          <a:p>
            <a:pPr indent="-228600" lvl="1" marL="914400" marR="0" rtl="0" algn="l">
              <a:lnSpc>
                <a:spcPct val="110000"/>
              </a:lnSpc>
              <a:spcBef>
                <a:spcPts val="0"/>
              </a:spcBef>
              <a:spcAft>
                <a:spcPts val="0"/>
              </a:spcAft>
              <a:buClr>
                <a:schemeClr val="dk1"/>
              </a:buClr>
              <a:buSzPct val="58333"/>
              <a:buFont typeface="Arial"/>
              <a:buNone/>
            </a:pPr>
            <a:r>
              <a:t/>
            </a:r>
            <a:endParaRPr b="0" i="0" sz="2400" u="none" cap="none" strike="noStrike">
              <a:solidFill>
                <a:schemeClr val="dk1"/>
              </a:solidFill>
              <a:latin typeface="Arial"/>
              <a:ea typeface="Arial"/>
              <a:cs typeface="Arial"/>
              <a:sym typeface="Arial"/>
            </a:endParaRPr>
          </a:p>
          <a:p>
            <a:pPr indent="-228600" lvl="1" marL="914400" marR="0" rtl="0" algn="l">
              <a:lnSpc>
                <a:spcPct val="110000"/>
              </a:lnSpc>
              <a:spcBef>
                <a:spcPts val="0"/>
              </a:spcBef>
              <a:spcAft>
                <a:spcPts val="0"/>
              </a:spcAft>
              <a:buClr>
                <a:schemeClr val="dk1"/>
              </a:buClr>
              <a:buSzPct val="87500"/>
              <a:buFont typeface="Arial"/>
              <a:buNone/>
            </a:pPr>
            <a:r>
              <a:t/>
            </a:r>
            <a:endParaRPr b="1" i="0" sz="1600" u="none" cap="none" strike="noStrike">
              <a:solidFill>
                <a:schemeClr val="dk1"/>
              </a:solidFill>
              <a:latin typeface="Arial"/>
              <a:ea typeface="Arial"/>
              <a:cs typeface="Arial"/>
              <a:sym typeface="Arial"/>
            </a:endParaRPr>
          </a:p>
          <a:p>
            <a:pPr indent="-228600" lvl="1" marL="914400" marR="0" rtl="0" algn="l">
              <a:lnSpc>
                <a:spcPct val="110000"/>
              </a:lnSpc>
              <a:spcBef>
                <a:spcPts val="0"/>
              </a:spcBef>
              <a:spcAft>
                <a:spcPts val="0"/>
              </a:spcAft>
              <a:buClr>
                <a:schemeClr val="dk1"/>
              </a:buClr>
              <a:buSzPct val="87500"/>
              <a:buFont typeface="Arial"/>
              <a:buNone/>
            </a:pPr>
            <a:r>
              <a:t/>
            </a:r>
            <a:endParaRPr b="1" i="0" sz="1600" u="none" cap="none" strike="noStrike">
              <a:solidFill>
                <a:schemeClr val="dk1"/>
              </a:solidFill>
              <a:latin typeface="Arial"/>
              <a:ea typeface="Arial"/>
              <a:cs typeface="Arial"/>
              <a:sym typeface="Arial"/>
            </a:endParaRPr>
          </a:p>
          <a:p>
            <a:pPr indent="-228600" lvl="1" marL="914400" marR="0" rtl="0" algn="l">
              <a:lnSpc>
                <a:spcPct val="110000"/>
              </a:lnSpc>
              <a:spcBef>
                <a:spcPts val="0"/>
              </a:spcBef>
              <a:spcAft>
                <a:spcPts val="0"/>
              </a:spcAft>
              <a:buClr>
                <a:schemeClr val="dk1"/>
              </a:buClr>
              <a:buSzPct val="87500"/>
              <a:buFont typeface="Arial"/>
              <a:buNone/>
            </a:pPr>
            <a:r>
              <a:t/>
            </a:r>
            <a:endParaRPr b="1" i="0" sz="16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UCL_Mid_Green_Slide_Theme">
  <a:themeElements>
    <a:clrScheme name="UCL Mid Green Theme">
      <a:dk1>
        <a:srgbClr val="000000"/>
      </a:dk1>
      <a:lt1>
        <a:srgbClr val="FFFFFF"/>
      </a:lt1>
      <a:dk2>
        <a:srgbClr val="8F993E"/>
      </a:dk2>
      <a:lt2>
        <a:srgbClr val="E9EBD8"/>
      </a:lt2>
      <a:accent1>
        <a:srgbClr val="93272C"/>
      </a:accent1>
      <a:accent2>
        <a:srgbClr val="BBC592"/>
      </a:accent2>
      <a:accent3>
        <a:srgbClr val="F6BE00"/>
      </a:accent3>
      <a:accent4>
        <a:srgbClr val="002855"/>
      </a:accent4>
      <a:accent5>
        <a:srgbClr val="E03C31"/>
      </a:accent5>
      <a:accent6>
        <a:srgbClr val="A4DBE8"/>
      </a:accent6>
      <a:hlink>
        <a:srgbClr val="0097A9"/>
      </a:hlink>
      <a:folHlink>
        <a:srgbClr val="0097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UCL_Mid_Green_Slide_Theme">
  <a:themeElements>
    <a:clrScheme name="UCL Mid Green Theme">
      <a:dk1>
        <a:srgbClr val="000000"/>
      </a:dk1>
      <a:lt1>
        <a:srgbClr val="FFFFFF"/>
      </a:lt1>
      <a:dk2>
        <a:srgbClr val="8F993E"/>
      </a:dk2>
      <a:lt2>
        <a:srgbClr val="E9EBD8"/>
      </a:lt2>
      <a:accent1>
        <a:srgbClr val="93272C"/>
      </a:accent1>
      <a:accent2>
        <a:srgbClr val="BBC592"/>
      </a:accent2>
      <a:accent3>
        <a:srgbClr val="F6BE00"/>
      </a:accent3>
      <a:accent4>
        <a:srgbClr val="002855"/>
      </a:accent4>
      <a:accent5>
        <a:srgbClr val="E03C31"/>
      </a:accent5>
      <a:accent6>
        <a:srgbClr val="A4DBE8"/>
      </a:accent6>
      <a:hlink>
        <a:srgbClr val="0097A9"/>
      </a:hlink>
      <a:folHlink>
        <a:srgbClr val="0097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2021-05-30T16:29:38Z</dcterms:created>
  <dc:creator>Yuan, Jiahe</dc:creator>
</cp:coreProperties>
</file>