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9"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gYh/3rQ4QpjqA9p7REljUcazPci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3"/>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daee33dcc0_1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daee33dcc0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daef3cb667_0_6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70" name="Google Shape;370;gdaef3cb667_0_6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daee33dcc0_0_49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8" name="Google Shape;378;gdaee33dcc0_0_4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daee33dcc0_0_5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a:t>A series pf special token (idea: Quick-thought)</a:t>
            </a:r>
            <a:endParaRPr/>
          </a:p>
          <a:p>
            <a:pPr marL="0" marR="0" lvl="0" indent="0" algn="l" rtl="0">
              <a:lnSpc>
                <a:spcPct val="100000"/>
              </a:lnSpc>
              <a:spcBef>
                <a:spcPts val="0"/>
              </a:spcBef>
              <a:spcAft>
                <a:spcPts val="0"/>
              </a:spcAft>
              <a:buClr>
                <a:schemeClr val="dk1"/>
              </a:buClr>
              <a:buSzPts val="1200"/>
              <a:buFont typeface="Calibri"/>
              <a:buNone/>
            </a:pPr>
            <a:endParaRPr sz="1200"/>
          </a:p>
          <a:p>
            <a:pPr marL="0" marR="0" lvl="0" indent="0" algn="l" rtl="0">
              <a:lnSpc>
                <a:spcPct val="100000"/>
              </a:lnSpc>
              <a:spcBef>
                <a:spcPts val="0"/>
              </a:spcBef>
              <a:spcAft>
                <a:spcPts val="0"/>
              </a:spcAft>
              <a:buClr>
                <a:schemeClr val="dk1"/>
              </a:buClr>
              <a:buSzPts val="1200"/>
              <a:buFont typeface="Calibri"/>
              <a:buNone/>
            </a:pPr>
            <a:r>
              <a:rPr lang="en-US" sz="1200"/>
              <a:t>Capture the coherence feature in consecutive segments of the text.</a:t>
            </a:r>
            <a:endParaRPr sz="900" b="1"/>
          </a:p>
          <a:p>
            <a:pPr marL="0" lvl="0" indent="0" algn="l" rtl="0">
              <a:spcBef>
                <a:spcPts val="0"/>
              </a:spcBef>
              <a:spcAft>
                <a:spcPts val="0"/>
              </a:spcAft>
              <a:buClr>
                <a:schemeClr val="dk1"/>
              </a:buClr>
              <a:buSzPts val="1200"/>
              <a:buFont typeface="Calibri"/>
              <a:buNone/>
            </a:pPr>
            <a:endParaRPr/>
          </a:p>
        </p:txBody>
      </p:sp>
      <p:sp>
        <p:nvSpPr>
          <p:cNvPr id="387" name="Google Shape;387;gdaee33dcc0_0_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daee33dcc0_0_5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a:t>A series pf special token (idea: Quick-thought)</a:t>
            </a:r>
            <a:endParaRPr/>
          </a:p>
          <a:p>
            <a:pPr marL="0" marR="0" lvl="0" indent="0" algn="l" rtl="0">
              <a:lnSpc>
                <a:spcPct val="100000"/>
              </a:lnSpc>
              <a:spcBef>
                <a:spcPts val="0"/>
              </a:spcBef>
              <a:spcAft>
                <a:spcPts val="0"/>
              </a:spcAft>
              <a:buClr>
                <a:schemeClr val="dk1"/>
              </a:buClr>
              <a:buSzPts val="1200"/>
              <a:buFont typeface="Calibri"/>
              <a:buNone/>
            </a:pPr>
            <a:endParaRPr sz="1200"/>
          </a:p>
          <a:p>
            <a:pPr marL="0" marR="0" lvl="0" indent="0" algn="l" rtl="0">
              <a:lnSpc>
                <a:spcPct val="100000"/>
              </a:lnSpc>
              <a:spcBef>
                <a:spcPts val="0"/>
              </a:spcBef>
              <a:spcAft>
                <a:spcPts val="0"/>
              </a:spcAft>
              <a:buClr>
                <a:schemeClr val="dk1"/>
              </a:buClr>
              <a:buSzPts val="1200"/>
              <a:buFont typeface="Calibri"/>
              <a:buNone/>
            </a:pPr>
            <a:r>
              <a:rPr lang="en-US" sz="1200"/>
              <a:t>Capture the coherence feature in consecutive segments of the text.</a:t>
            </a:r>
            <a:endParaRPr sz="900" b="1"/>
          </a:p>
          <a:p>
            <a:pPr marL="0" lvl="0" indent="0" algn="l" rtl="0">
              <a:spcBef>
                <a:spcPts val="0"/>
              </a:spcBef>
              <a:spcAft>
                <a:spcPts val="0"/>
              </a:spcAft>
              <a:buClr>
                <a:schemeClr val="dk1"/>
              </a:buClr>
              <a:buSzPts val="1200"/>
              <a:buFont typeface="Calibri"/>
              <a:buNone/>
            </a:pPr>
            <a:endParaRPr/>
          </a:p>
        </p:txBody>
      </p:sp>
      <p:sp>
        <p:nvSpPr>
          <p:cNvPr id="398" name="Google Shape;398;gdaee33dcc0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daee33dcc0_0_51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5" name="Google Shape;405;gdaee33dcc0_0_5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daee33dcc0_0_5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414" name="Google Shape;414;gdaee33dcc0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dd6d9e837f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a:solidFill>
                  <a:schemeClr val="dk1"/>
                </a:solidFill>
              </a:rPr>
              <a:t>This table shows different scores that measure similarities between the generated instructions and the ground truth. our model achieved better performance than GPT2 in these scores</a:t>
            </a:r>
            <a:endParaRPr sz="14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Clr>
                <a:schemeClr val="dk1"/>
              </a:buClr>
              <a:buSzPts val="1100"/>
              <a:buFont typeface="Arial"/>
              <a:buNone/>
            </a:pPr>
            <a:r>
              <a:rPr lang="en-US" sz="1400">
                <a:solidFill>
                  <a:schemeClr val="dk1"/>
                </a:solidFill>
              </a:rPr>
              <a:t> outperforms GPT2 quantitatively </a:t>
            </a:r>
            <a:endParaRPr sz="14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Clr>
                <a:schemeClr val="dk1"/>
              </a:buClr>
              <a:buSzPts val="1100"/>
              <a:buFont typeface="Arial"/>
              <a:buNone/>
            </a:pPr>
            <a:r>
              <a:rPr lang="en-US" sz="1400">
                <a:solidFill>
                  <a:schemeClr val="dk1"/>
                </a:solidFill>
              </a:rPr>
              <a:t>and it actuualy </a:t>
            </a:r>
            <a:endParaRPr sz="1400">
              <a:solidFill>
                <a:schemeClr val="dk1"/>
              </a:solidFill>
            </a:endParaRPr>
          </a:p>
        </p:txBody>
      </p:sp>
      <p:sp>
        <p:nvSpPr>
          <p:cNvPr id="421" name="Google Shape;421;gdd6d9e837f_1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dk1"/>
                </a:solidFill>
              </a:rPr>
              <a:t>this is a typical example of the output with the same input to the models. we can see t</a:t>
            </a:r>
            <a:r>
              <a:rPr lang="en-US" sz="1400">
                <a:solidFill>
                  <a:schemeClr val="dk1"/>
                </a:solidFill>
              </a:rPr>
              <a:t>he instructions generated by GPT2 don’t follow clear logic as the first instruction is nonsensical and they progress incoherently. In contrast, the recipe generated by our model follows clear logic and does not violate any common sense. so our proposed method does improve the coherence of the instructions and we indeed achieved our project goals</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this is a typical example of the output with the same input to the models. we can see t</a:t>
            </a:r>
            <a:r>
              <a:rPr lang="en-US" sz="1400">
                <a:solidFill>
                  <a:schemeClr val="dk1"/>
                </a:solidFill>
              </a:rPr>
              <a:t>he instructions generated by GPT2 don’t follow clear logic. the first instruction is nonsensical and they progress incoherently. </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r>
              <a:rPr lang="en-US" sz="1400">
                <a:solidFill>
                  <a:schemeClr val="dk1"/>
                </a:solidFill>
              </a:rPr>
              <a:t>In contrast, the recipe generated by our model follows clear logic and does not violate any common sense. so our proposed method does improve the coherence of the instructions and we indeed achieved our project goals</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r>
              <a:rPr lang="en-US" sz="1400">
                <a:solidFill>
                  <a:schemeClr val="dk1"/>
                </a:solidFill>
              </a:rPr>
              <a:t>brings a very obvious </a:t>
            </a:r>
            <a:endParaRPr sz="14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Clr>
                <a:schemeClr val="dk1"/>
              </a:buClr>
              <a:buSzPts val="1100"/>
              <a:buFont typeface="Arial"/>
              <a:buNone/>
            </a:pPr>
            <a:r>
              <a:rPr lang="en-US" sz="1400">
                <a:solidFill>
                  <a:schemeClr val="dk1"/>
                </a:solidFill>
              </a:rPr>
              <a:t>(we constructed a model that generate recipes and improved the coherence of instructions so we do achieve our project goals. )</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 we fined tuned several models using the same data and</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%%%and </a:t>
            </a:r>
            <a:r>
              <a:rPr lang="en-US" sz="1400">
                <a:solidFill>
                  <a:schemeClr val="dk1"/>
                </a:solidFill>
              </a:rPr>
              <a:t>A full list of ingredients was generated alongside cooking instructions.</a:t>
            </a:r>
            <a:endParaRPr sz="1400">
              <a:solidFill>
                <a:schemeClr val="dk1"/>
              </a:solidFill>
            </a:endParaRPr>
          </a:p>
        </p:txBody>
      </p:sp>
      <p:sp>
        <p:nvSpPr>
          <p:cNvPr id="428" name="Google Shape;42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daef3cb667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daef3cb667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50800" algn="l" rtl="0">
              <a:lnSpc>
                <a:spcPct val="110000"/>
              </a:lnSpc>
              <a:spcBef>
                <a:spcPts val="0"/>
              </a:spcBef>
              <a:spcAft>
                <a:spcPts val="0"/>
              </a:spcAft>
              <a:buClr>
                <a:schemeClr val="dk1"/>
              </a:buClr>
              <a:buSzPts val="2800"/>
              <a:buFont typeface="Arial"/>
              <a:buNone/>
            </a:pPr>
            <a:endParaRPr/>
          </a:p>
        </p:txBody>
      </p:sp>
      <p:sp>
        <p:nvSpPr>
          <p:cNvPr id="306" name="Google Shape;306;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dd6d9e837f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dd6d9e837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daee33dcc0_0_3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32" name="Google Shape;332;gdaee33dcc0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daee33dcc0_0_46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8" name="Google Shape;338;gdaee33dcc0_0_4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daee33dcc0_0_46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gdaee33dcc0_0_4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daee33dcc0_0_4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53" name="Google Shape;353;gdaee33dcc0_0_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daef3cb667_0_4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61" name="Google Shape;361;gdaef3cb667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UCL Title slide 1">
  <p:cSld name="UCL Title slide 1">
    <p:spTree>
      <p:nvGrpSpPr>
        <p:cNvPr id="1" name="Shape 13"/>
        <p:cNvGrpSpPr/>
        <p:nvPr/>
      </p:nvGrpSpPr>
      <p:grpSpPr>
        <a:xfrm>
          <a:off x="0" y="0"/>
          <a:ext cx="0" cy="0"/>
          <a:chOff x="0" y="0"/>
          <a:chExt cx="0" cy="0"/>
        </a:xfrm>
      </p:grpSpPr>
      <p:sp>
        <p:nvSpPr>
          <p:cNvPr id="14" name="Google Shape;14;gdaee33dcc0_0_163"/>
          <p:cNvSpPr/>
          <p:nvPr/>
        </p:nvSpPr>
        <p:spPr>
          <a:xfrm>
            <a:off x="0" y="0"/>
            <a:ext cx="12192000" cy="1425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5" name="Google Shape;15;gdaee33dcc0_0_163"/>
          <p:cNvPicPr preferRelativeResize="0"/>
          <p:nvPr/>
        </p:nvPicPr>
        <p:blipFill rotWithShape="1">
          <a:blip r:embed="rId2">
            <a:alphaModFix/>
          </a:blip>
          <a:srcRect/>
          <a:stretch/>
        </p:blipFill>
        <p:spPr>
          <a:xfrm>
            <a:off x="0" y="0"/>
            <a:ext cx="12192027" cy="1341123"/>
          </a:xfrm>
          <a:prstGeom prst="rect">
            <a:avLst/>
          </a:prstGeom>
          <a:noFill/>
          <a:ln>
            <a:noFill/>
          </a:ln>
        </p:spPr>
      </p:pic>
      <p:sp>
        <p:nvSpPr>
          <p:cNvPr id="16" name="Google Shape;16;gdaee33dcc0_0_163"/>
          <p:cNvSpPr txBox="1">
            <a:spLocks noGrp="1"/>
          </p:cNvSpPr>
          <p:nvPr>
            <p:ph type="body" idx="1"/>
          </p:nvPr>
        </p:nvSpPr>
        <p:spPr>
          <a:xfrm>
            <a:off x="360000" y="360000"/>
            <a:ext cx="5760000" cy="720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rgbClr val="FFFFFF"/>
              </a:buClr>
              <a:buSzPts val="1120"/>
              <a:buNone/>
              <a:defRPr sz="1400" b="1" i="0" cap="none">
                <a:solidFill>
                  <a:srgbClr val="FFFFFF"/>
                </a:solidFill>
                <a:latin typeface="Arial"/>
                <a:ea typeface="Arial"/>
                <a:cs typeface="Arial"/>
                <a:sym typeface="Arial"/>
              </a:defRPr>
            </a:lvl1pPr>
            <a:lvl2pPr marL="914400" lvl="1" indent="-320040" algn="l">
              <a:lnSpc>
                <a:spcPct val="100000"/>
              </a:lnSpc>
              <a:spcBef>
                <a:spcPts val="0"/>
              </a:spcBef>
              <a:spcAft>
                <a:spcPts val="0"/>
              </a:spcAft>
              <a:buClr>
                <a:schemeClr val="dk1"/>
              </a:buClr>
              <a:buSzPts val="1440"/>
              <a:buChar char="•"/>
              <a:defRPr/>
            </a:lvl2pPr>
            <a:lvl3pPr marL="1371600" lvl="2" indent="-320039" algn="l">
              <a:lnSpc>
                <a:spcPct val="100000"/>
              </a:lnSpc>
              <a:spcBef>
                <a:spcPts val="500"/>
              </a:spcBef>
              <a:spcAft>
                <a:spcPts val="0"/>
              </a:spcAft>
              <a:buClr>
                <a:schemeClr val="dk1"/>
              </a:buClr>
              <a:buSzPts val="1440"/>
              <a:buChar char="•"/>
              <a:defRPr/>
            </a:lvl3pPr>
            <a:lvl4pPr marL="1828800" lvl="3" indent="-228600" algn="l">
              <a:lnSpc>
                <a:spcPct val="100000"/>
              </a:lnSpc>
              <a:spcBef>
                <a:spcPts val="500"/>
              </a:spcBef>
              <a:spcAft>
                <a:spcPts val="0"/>
              </a:spcAft>
              <a:buClr>
                <a:schemeClr val="dk1"/>
              </a:buClr>
              <a:buSzPts val="1440"/>
              <a:buNone/>
              <a:defRPr/>
            </a:lvl4pPr>
            <a:lvl5pPr marL="2286000" lvl="4" indent="-320039" algn="l">
              <a:lnSpc>
                <a:spcPct val="100000"/>
              </a:lnSpc>
              <a:spcBef>
                <a:spcPts val="50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 name="Google Shape;17;gdaee33dcc0_0_163" descr="Image"/>
          <p:cNvSpPr>
            <a:spLocks noGrp="1"/>
          </p:cNvSpPr>
          <p:nvPr>
            <p:ph type="pic" idx="2"/>
          </p:nvPr>
        </p:nvSpPr>
        <p:spPr>
          <a:xfrm>
            <a:off x="0" y="1440000"/>
            <a:ext cx="12192000" cy="5421000"/>
          </a:xfrm>
          <a:prstGeom prst="rect">
            <a:avLst/>
          </a:prstGeom>
          <a:noFill/>
          <a:ln>
            <a:noFill/>
          </a:ln>
        </p:spPr>
        <p:txBody>
          <a:bodyPr spcFirstLastPara="1" wrap="square" lIns="0" tIns="0" rIns="0" bIns="0" anchor="b" anchorCtr="0">
            <a:noAutofit/>
          </a:bodyPr>
          <a:lstStyle>
            <a:lvl1pPr marR="0" lvl="0" algn="ctr" rtl="0">
              <a:lnSpc>
                <a:spcPct val="100000"/>
              </a:lnSpc>
              <a:spcBef>
                <a:spcPts val="1000"/>
              </a:spcBef>
              <a:spcAft>
                <a:spcPts val="0"/>
              </a:spcAft>
              <a:buClr>
                <a:schemeClr val="dk1"/>
              </a:buClr>
              <a:buSzPts val="192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92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chemeClr val="dk1"/>
              </a:buClr>
              <a:buSzPts val="144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 name="Google Shape;18;gdaee33dcc0_0_163" descr="Headline"/>
          <p:cNvSpPr txBox="1">
            <a:spLocks noGrp="1"/>
          </p:cNvSpPr>
          <p:nvPr>
            <p:ph type="title"/>
          </p:nvPr>
        </p:nvSpPr>
        <p:spPr>
          <a:xfrm>
            <a:off x="0" y="1549105"/>
            <a:ext cx="7560000" cy="2340000"/>
          </a:xfrm>
          <a:prstGeom prst="rect">
            <a:avLst/>
          </a:prstGeom>
          <a:solidFill>
            <a:srgbClr val="FFFFFF"/>
          </a:solidFill>
          <a:ln>
            <a:noFill/>
          </a:ln>
        </p:spPr>
        <p:txBody>
          <a:bodyPr spcFirstLastPara="1" wrap="square" lIns="360000" tIns="180000" rIns="0" bIns="0" anchor="t" anchorCtr="0">
            <a:noAutofit/>
          </a:bodyPr>
          <a:lstStyle>
            <a:lvl1pPr lvl="0" algn="l">
              <a:lnSpc>
                <a:spcPct val="90000"/>
              </a:lnSpc>
              <a:spcBef>
                <a:spcPts val="0"/>
              </a:spcBef>
              <a:spcAft>
                <a:spcPts val="0"/>
              </a:spcAft>
              <a:buSzPts val="1400"/>
              <a:buNone/>
              <a:defRPr>
                <a:solidFill>
                  <a:srgbClr val="00000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Divider - section start 2">
  <p:cSld name="1_Divider - section start 2">
    <p:spTree>
      <p:nvGrpSpPr>
        <p:cNvPr id="1" name="Shape 70"/>
        <p:cNvGrpSpPr/>
        <p:nvPr/>
      </p:nvGrpSpPr>
      <p:grpSpPr>
        <a:xfrm>
          <a:off x="0" y="0"/>
          <a:ext cx="0" cy="0"/>
          <a:chOff x="0" y="0"/>
          <a:chExt cx="0" cy="0"/>
        </a:xfrm>
      </p:grpSpPr>
      <p:sp>
        <p:nvSpPr>
          <p:cNvPr id="71" name="Google Shape;71;gdaee33dcc0_0_220"/>
          <p:cNvSpPr>
            <a:spLocks noGrp="1"/>
          </p:cNvSpPr>
          <p:nvPr>
            <p:ph type="pic" idx="2"/>
          </p:nvPr>
        </p:nvSpPr>
        <p:spPr>
          <a:xfrm>
            <a:off x="356616" y="900000"/>
            <a:ext cx="7534800" cy="5448600"/>
          </a:xfrm>
          <a:prstGeom prst="rect">
            <a:avLst/>
          </a:prstGeom>
          <a:solidFill>
            <a:srgbClr val="FFFFFF"/>
          </a:solidFill>
          <a:ln>
            <a:noFill/>
          </a:ln>
        </p:spPr>
        <p:txBody>
          <a:bodyPr spcFirstLastPara="1" wrap="square" lIns="0" tIns="0" rIns="0" bIns="0" anchor="b" anchorCtr="0">
            <a:noAutofit/>
          </a:bodyPr>
          <a:lstStyle>
            <a:lvl1pPr marR="0" lvl="0" algn="ctr" rtl="0">
              <a:lnSpc>
                <a:spcPct val="100000"/>
              </a:lnSpc>
              <a:spcBef>
                <a:spcPts val="1000"/>
              </a:spcBef>
              <a:spcAft>
                <a:spcPts val="0"/>
              </a:spcAft>
              <a:buClr>
                <a:schemeClr val="dk1"/>
              </a:buClr>
              <a:buSzPts val="192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92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chemeClr val="dk1"/>
              </a:buClr>
              <a:buSzPts val="144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2" name="Google Shape;72;gdaee33dcc0_0_220" descr="Headline"/>
          <p:cNvSpPr txBox="1">
            <a:spLocks noGrp="1"/>
          </p:cNvSpPr>
          <p:nvPr>
            <p:ph type="title"/>
          </p:nvPr>
        </p:nvSpPr>
        <p:spPr>
          <a:xfrm>
            <a:off x="-2" y="1440000"/>
            <a:ext cx="6480000" cy="2880000"/>
          </a:xfrm>
          <a:prstGeom prst="rect">
            <a:avLst/>
          </a:prstGeom>
          <a:solidFill>
            <a:schemeClr val="lt1"/>
          </a:solidFill>
          <a:ln>
            <a:noFill/>
          </a:ln>
        </p:spPr>
        <p:txBody>
          <a:bodyPr spcFirstLastPara="1" wrap="square" lIns="360000" tIns="180000" rIns="0" bIns="0" anchor="t" anchorCtr="0">
            <a:noAutofit/>
          </a:bodyPr>
          <a:lstStyle>
            <a:lvl1pPr lvl="0" algn="l">
              <a:lnSpc>
                <a:spcPct val="90000"/>
              </a:lnSpc>
              <a:spcBef>
                <a:spcPts val="0"/>
              </a:spcBef>
              <a:spcAft>
                <a:spcPts val="0"/>
              </a:spcAft>
              <a:buSzPts val="1400"/>
              <a:buNone/>
              <a:defRPr>
                <a:solidFill>
                  <a:srgbClr val="00000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3" name="Google Shape;73;gdaee33dcc0_0_220" descr="Image"/>
          <p:cNvSpPr>
            <a:spLocks noGrp="1"/>
          </p:cNvSpPr>
          <p:nvPr>
            <p:ph type="pic" idx="3"/>
          </p:nvPr>
        </p:nvSpPr>
        <p:spPr>
          <a:xfrm>
            <a:off x="8266715" y="900000"/>
            <a:ext cx="3536700" cy="2906400"/>
          </a:xfrm>
          <a:prstGeom prst="rect">
            <a:avLst/>
          </a:prstGeom>
          <a:solidFill>
            <a:srgbClr val="FFFFFF"/>
          </a:solidFill>
          <a:ln>
            <a:noFill/>
          </a:ln>
        </p:spPr>
        <p:txBody>
          <a:bodyPr spcFirstLastPara="1" wrap="square" lIns="0" tIns="0" rIns="0" bIns="0" anchor="b" anchorCtr="0">
            <a:noAutofit/>
          </a:bodyPr>
          <a:lstStyle>
            <a:lvl1pPr marR="0" lvl="0" algn="ctr" rtl="0">
              <a:lnSpc>
                <a:spcPct val="100000"/>
              </a:lnSpc>
              <a:spcBef>
                <a:spcPts val="1000"/>
              </a:spcBef>
              <a:spcAft>
                <a:spcPts val="0"/>
              </a:spcAft>
              <a:buClr>
                <a:schemeClr val="dk1"/>
              </a:buClr>
              <a:buSzPts val="192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92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chemeClr val="dk1"/>
              </a:buClr>
              <a:buSzPts val="144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4" name="Google Shape;74;gdaee33dcc0_0_220" descr="Text"/>
          <p:cNvSpPr txBox="1">
            <a:spLocks noGrp="1"/>
          </p:cNvSpPr>
          <p:nvPr>
            <p:ph type="body" idx="1"/>
          </p:nvPr>
        </p:nvSpPr>
        <p:spPr>
          <a:xfrm>
            <a:off x="8262900" y="4164600"/>
            <a:ext cx="3542400" cy="2286900"/>
          </a:xfrm>
          <a:prstGeom prst="rect">
            <a:avLst/>
          </a:prstGeom>
          <a:noFill/>
          <a:ln>
            <a:noFill/>
          </a:ln>
        </p:spPr>
        <p:txBody>
          <a:bodyPr spcFirstLastPara="1" wrap="square" lIns="0" tIns="0" rIns="0" bIns="0" anchor="t" anchorCtr="0">
            <a:no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320040" algn="l">
              <a:lnSpc>
                <a:spcPct val="100000"/>
              </a:lnSpc>
              <a:spcBef>
                <a:spcPts val="0"/>
              </a:spcBef>
              <a:spcAft>
                <a:spcPts val="0"/>
              </a:spcAft>
              <a:buClr>
                <a:schemeClr val="dk1"/>
              </a:buClr>
              <a:buSzPts val="1440"/>
              <a:buChar char="•"/>
              <a:defRPr/>
            </a:lvl2pPr>
            <a:lvl3pPr marL="1371600" lvl="2" indent="-320039" algn="l">
              <a:lnSpc>
                <a:spcPct val="100000"/>
              </a:lnSpc>
              <a:spcBef>
                <a:spcPts val="500"/>
              </a:spcBef>
              <a:spcAft>
                <a:spcPts val="0"/>
              </a:spcAft>
              <a:buClr>
                <a:schemeClr val="dk1"/>
              </a:buClr>
              <a:buSzPts val="1440"/>
              <a:buChar char="•"/>
              <a:defRPr/>
            </a:lvl3pPr>
            <a:lvl4pPr marL="1828800" lvl="3" indent="-228600" algn="l">
              <a:lnSpc>
                <a:spcPct val="100000"/>
              </a:lnSpc>
              <a:spcBef>
                <a:spcPts val="500"/>
              </a:spcBef>
              <a:spcAft>
                <a:spcPts val="0"/>
              </a:spcAft>
              <a:buClr>
                <a:schemeClr val="dk1"/>
              </a:buClr>
              <a:buSzPts val="1440"/>
              <a:buNone/>
              <a:defRPr/>
            </a:lvl4pPr>
            <a:lvl5pPr marL="2286000" lvl="4" indent="-320039" algn="l">
              <a:lnSpc>
                <a:spcPct val="100000"/>
              </a:lnSpc>
              <a:spcBef>
                <a:spcPts val="50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UCL 3 column text">
  <p:cSld name="UCL 3 column text">
    <p:spTree>
      <p:nvGrpSpPr>
        <p:cNvPr id="1" name="Shape 75"/>
        <p:cNvGrpSpPr/>
        <p:nvPr/>
      </p:nvGrpSpPr>
      <p:grpSpPr>
        <a:xfrm>
          <a:off x="0" y="0"/>
          <a:ext cx="0" cy="0"/>
          <a:chOff x="0" y="0"/>
          <a:chExt cx="0" cy="0"/>
        </a:xfrm>
      </p:grpSpPr>
      <p:sp>
        <p:nvSpPr>
          <p:cNvPr id="76" name="Google Shape;76;gdaee33dcc0_0_225" descr="Headline"/>
          <p:cNvSpPr txBox="1">
            <a:spLocks noGrp="1"/>
          </p:cNvSpPr>
          <p:nvPr>
            <p:ph type="title"/>
          </p:nvPr>
        </p:nvSpPr>
        <p:spPr>
          <a:xfrm>
            <a:off x="360000" y="899999"/>
            <a:ext cx="9000000" cy="1368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7" name="Google Shape;77;gdaee33dcc0_0_225" descr="Text"/>
          <p:cNvSpPr txBox="1">
            <a:spLocks noGrp="1"/>
          </p:cNvSpPr>
          <p:nvPr>
            <p:ph type="body" idx="1"/>
          </p:nvPr>
        </p:nvSpPr>
        <p:spPr>
          <a:xfrm>
            <a:off x="360000" y="2412000"/>
            <a:ext cx="3420000" cy="3600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40"/>
              <a:buNone/>
              <a:defRPr sz="1800"/>
            </a:lvl1pPr>
            <a:lvl2pPr marL="914400" lvl="1" indent="-320040" algn="l">
              <a:lnSpc>
                <a:spcPct val="100000"/>
              </a:lnSpc>
              <a:spcBef>
                <a:spcPts val="0"/>
              </a:spcBef>
              <a:spcAft>
                <a:spcPts val="0"/>
              </a:spcAft>
              <a:buClr>
                <a:schemeClr val="dk1"/>
              </a:buClr>
              <a:buSzPts val="1440"/>
              <a:buChar char="•"/>
              <a:defRPr/>
            </a:lvl2pPr>
            <a:lvl3pPr marL="1371600" lvl="2" indent="-320039" algn="l">
              <a:lnSpc>
                <a:spcPct val="100000"/>
              </a:lnSpc>
              <a:spcBef>
                <a:spcPts val="500"/>
              </a:spcBef>
              <a:spcAft>
                <a:spcPts val="0"/>
              </a:spcAft>
              <a:buClr>
                <a:schemeClr val="dk1"/>
              </a:buClr>
              <a:buSzPts val="1440"/>
              <a:buFont typeface="Arial"/>
              <a:buChar char="•"/>
              <a:defRPr/>
            </a:lvl3pPr>
            <a:lvl4pPr marL="1828800" lvl="3" indent="-228600" algn="l">
              <a:lnSpc>
                <a:spcPct val="100000"/>
              </a:lnSpc>
              <a:spcBef>
                <a:spcPts val="500"/>
              </a:spcBef>
              <a:spcAft>
                <a:spcPts val="0"/>
              </a:spcAft>
              <a:buClr>
                <a:schemeClr val="dk1"/>
              </a:buClr>
              <a:buSzPts val="1440"/>
              <a:buNone/>
              <a:defRPr/>
            </a:lvl4pPr>
            <a:lvl5pPr marL="2286000" lvl="4" indent="-320039" algn="l">
              <a:lnSpc>
                <a:spcPct val="100000"/>
              </a:lnSpc>
              <a:spcBef>
                <a:spcPts val="50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gdaee33dcc0_0_225" descr="Text"/>
          <p:cNvSpPr txBox="1">
            <a:spLocks noGrp="1"/>
          </p:cNvSpPr>
          <p:nvPr>
            <p:ph type="body" idx="2"/>
          </p:nvPr>
        </p:nvSpPr>
        <p:spPr>
          <a:xfrm>
            <a:off x="4320000" y="2412000"/>
            <a:ext cx="3420000" cy="3600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40"/>
              <a:buNone/>
              <a:defRPr sz="1800"/>
            </a:lvl1pPr>
            <a:lvl2pPr marL="914400" lvl="1" indent="-320040" algn="l">
              <a:lnSpc>
                <a:spcPct val="100000"/>
              </a:lnSpc>
              <a:spcBef>
                <a:spcPts val="0"/>
              </a:spcBef>
              <a:spcAft>
                <a:spcPts val="0"/>
              </a:spcAft>
              <a:buClr>
                <a:schemeClr val="dk1"/>
              </a:buClr>
              <a:buSzPts val="1440"/>
              <a:buChar char="•"/>
              <a:defRPr/>
            </a:lvl2pPr>
            <a:lvl3pPr marL="1371600" lvl="2" indent="-320039" algn="l">
              <a:lnSpc>
                <a:spcPct val="100000"/>
              </a:lnSpc>
              <a:spcBef>
                <a:spcPts val="500"/>
              </a:spcBef>
              <a:spcAft>
                <a:spcPts val="0"/>
              </a:spcAft>
              <a:buClr>
                <a:schemeClr val="dk1"/>
              </a:buClr>
              <a:buSzPts val="1440"/>
              <a:buChar char="•"/>
              <a:defRPr/>
            </a:lvl3pPr>
            <a:lvl4pPr marL="1828800" lvl="3" indent="-228600" algn="l">
              <a:lnSpc>
                <a:spcPct val="100000"/>
              </a:lnSpc>
              <a:spcBef>
                <a:spcPts val="500"/>
              </a:spcBef>
              <a:spcAft>
                <a:spcPts val="0"/>
              </a:spcAft>
              <a:buClr>
                <a:schemeClr val="dk1"/>
              </a:buClr>
              <a:buSzPts val="1440"/>
              <a:buNone/>
              <a:defRPr/>
            </a:lvl4pPr>
            <a:lvl5pPr marL="2286000" lvl="4" indent="-320039" algn="l">
              <a:lnSpc>
                <a:spcPct val="100000"/>
              </a:lnSpc>
              <a:spcBef>
                <a:spcPts val="50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gdaee33dcc0_0_225" descr="Text"/>
          <p:cNvSpPr txBox="1">
            <a:spLocks noGrp="1"/>
          </p:cNvSpPr>
          <p:nvPr>
            <p:ph type="body" idx="3"/>
          </p:nvPr>
        </p:nvSpPr>
        <p:spPr>
          <a:xfrm>
            <a:off x="8280000" y="2412000"/>
            <a:ext cx="3420000" cy="3600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40"/>
              <a:buNone/>
              <a:defRPr sz="1800"/>
            </a:lvl1pPr>
            <a:lvl2pPr marL="914400" lvl="1" indent="-320040" algn="l">
              <a:lnSpc>
                <a:spcPct val="100000"/>
              </a:lnSpc>
              <a:spcBef>
                <a:spcPts val="0"/>
              </a:spcBef>
              <a:spcAft>
                <a:spcPts val="0"/>
              </a:spcAft>
              <a:buClr>
                <a:schemeClr val="dk1"/>
              </a:buClr>
              <a:buSzPts val="1440"/>
              <a:buChar char="•"/>
              <a:defRPr/>
            </a:lvl2pPr>
            <a:lvl3pPr marL="1371600" lvl="2" indent="-320039" algn="l">
              <a:lnSpc>
                <a:spcPct val="100000"/>
              </a:lnSpc>
              <a:spcBef>
                <a:spcPts val="500"/>
              </a:spcBef>
              <a:spcAft>
                <a:spcPts val="0"/>
              </a:spcAft>
              <a:buClr>
                <a:schemeClr val="dk1"/>
              </a:buClr>
              <a:buSzPts val="1440"/>
              <a:buChar char="•"/>
              <a:defRPr/>
            </a:lvl3pPr>
            <a:lvl4pPr marL="1828800" lvl="3" indent="-228600" algn="l">
              <a:lnSpc>
                <a:spcPct val="100000"/>
              </a:lnSpc>
              <a:spcBef>
                <a:spcPts val="500"/>
              </a:spcBef>
              <a:spcAft>
                <a:spcPts val="0"/>
              </a:spcAft>
              <a:buClr>
                <a:schemeClr val="dk1"/>
              </a:buClr>
              <a:buSzPts val="1440"/>
              <a:buNone/>
              <a:defRPr/>
            </a:lvl4pPr>
            <a:lvl5pPr marL="2286000" lvl="4" indent="-320039" algn="l">
              <a:lnSpc>
                <a:spcPct val="100000"/>
              </a:lnSpc>
              <a:spcBef>
                <a:spcPts val="50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gdaee33dcc0_0_225"/>
          <p:cNvSpPr txBox="1">
            <a:spLocks noGrp="1"/>
          </p:cNvSpPr>
          <p:nvPr>
            <p:ph type="dt" idx="10"/>
          </p:nvPr>
        </p:nvSpPr>
        <p:spPr>
          <a:xfrm>
            <a:off x="362211" y="6480000"/>
            <a:ext cx="2743200" cy="36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gdaee33dcc0_0_225"/>
          <p:cNvSpPr txBox="1">
            <a:spLocks noGrp="1"/>
          </p:cNvSpPr>
          <p:nvPr>
            <p:ph type="ftr" idx="11"/>
          </p:nvPr>
        </p:nvSpPr>
        <p:spPr>
          <a:xfrm>
            <a:off x="4320000" y="6480000"/>
            <a:ext cx="6480000" cy="36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gdaee33dcc0_0_225"/>
          <p:cNvSpPr txBox="1">
            <a:spLocks noGrp="1"/>
          </p:cNvSpPr>
          <p:nvPr>
            <p:ph type="sldNum" idx="12"/>
          </p:nvPr>
        </p:nvSpPr>
        <p:spPr>
          <a:xfrm>
            <a:off x="11123111" y="6480000"/>
            <a:ext cx="769200" cy="270000"/>
          </a:xfrm>
          <a:prstGeom prst="rect">
            <a:avLst/>
          </a:prstGeom>
          <a:noFill/>
          <a:ln>
            <a:noFill/>
          </a:ln>
        </p:spPr>
        <p:txBody>
          <a:bodyPr spcFirstLastPara="1" wrap="square" lIns="0" tIns="0" rIns="0" bIns="0" anchor="t"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UCL 4 column text">
  <p:cSld name="UCL 4 column text">
    <p:spTree>
      <p:nvGrpSpPr>
        <p:cNvPr id="1" name="Shape 83"/>
        <p:cNvGrpSpPr/>
        <p:nvPr/>
      </p:nvGrpSpPr>
      <p:grpSpPr>
        <a:xfrm>
          <a:off x="0" y="0"/>
          <a:ext cx="0" cy="0"/>
          <a:chOff x="0" y="0"/>
          <a:chExt cx="0" cy="0"/>
        </a:xfrm>
      </p:grpSpPr>
      <p:sp>
        <p:nvSpPr>
          <p:cNvPr id="84" name="Google Shape;84;gdaee33dcc0_0_233" descr="Headline"/>
          <p:cNvSpPr txBox="1">
            <a:spLocks noGrp="1"/>
          </p:cNvSpPr>
          <p:nvPr>
            <p:ph type="title"/>
          </p:nvPr>
        </p:nvSpPr>
        <p:spPr>
          <a:xfrm>
            <a:off x="360000" y="899999"/>
            <a:ext cx="9000000" cy="1368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5" name="Google Shape;85;gdaee33dcc0_0_233" descr="Text"/>
          <p:cNvSpPr txBox="1">
            <a:spLocks noGrp="1"/>
          </p:cNvSpPr>
          <p:nvPr>
            <p:ph type="body" idx="1"/>
          </p:nvPr>
        </p:nvSpPr>
        <p:spPr>
          <a:xfrm>
            <a:off x="360000" y="2412000"/>
            <a:ext cx="2610000" cy="3764100"/>
          </a:xfrm>
          <a:prstGeom prst="rect">
            <a:avLst/>
          </a:prstGeom>
          <a:noFill/>
          <a:ln>
            <a:noFill/>
          </a:ln>
        </p:spPr>
        <p:txBody>
          <a:bodyPr spcFirstLastPara="1" wrap="square" lIns="0" tIns="0" rIns="0" bIns="0" anchor="t" anchorCtr="0">
            <a:noAutofit/>
          </a:bodyPr>
          <a:lstStyle>
            <a:lvl1pPr marL="457200" lvl="0" indent="-320040" algn="l">
              <a:lnSpc>
                <a:spcPct val="100000"/>
              </a:lnSpc>
              <a:spcBef>
                <a:spcPts val="1000"/>
              </a:spcBef>
              <a:spcAft>
                <a:spcPts val="0"/>
              </a:spcAft>
              <a:buClr>
                <a:schemeClr val="dk1"/>
              </a:buClr>
              <a:buSzPts val="1440"/>
              <a:buChar char="•"/>
              <a:defRPr sz="1800"/>
            </a:lvl1pPr>
            <a:lvl2pPr marL="914400" lvl="1" indent="-228600" algn="l">
              <a:lnSpc>
                <a:spcPct val="100000"/>
              </a:lnSpc>
              <a:spcBef>
                <a:spcPts val="0"/>
              </a:spcBef>
              <a:spcAft>
                <a:spcPts val="0"/>
              </a:spcAft>
              <a:buClr>
                <a:schemeClr val="dk1"/>
              </a:buClr>
              <a:buSzPts val="1920"/>
              <a:buFont typeface="Arial"/>
              <a:buNone/>
              <a:defRPr/>
            </a:lvl2pPr>
            <a:lvl3pPr marL="1371600" lvl="2" indent="-320039" algn="l">
              <a:lnSpc>
                <a:spcPct val="100000"/>
              </a:lnSpc>
              <a:spcBef>
                <a:spcPts val="500"/>
              </a:spcBef>
              <a:spcAft>
                <a:spcPts val="0"/>
              </a:spcAft>
              <a:buClr>
                <a:schemeClr val="dk1"/>
              </a:buClr>
              <a:buSzPts val="1440"/>
              <a:buChar char="•"/>
              <a:defRPr/>
            </a:lvl3pPr>
            <a:lvl4pPr marL="1828800" lvl="3" indent="-228600" algn="l">
              <a:lnSpc>
                <a:spcPct val="100000"/>
              </a:lnSpc>
              <a:spcBef>
                <a:spcPts val="500"/>
              </a:spcBef>
              <a:spcAft>
                <a:spcPts val="0"/>
              </a:spcAft>
              <a:buClr>
                <a:schemeClr val="dk1"/>
              </a:buClr>
              <a:buSzPts val="1440"/>
              <a:buNone/>
              <a:defRPr/>
            </a:lvl4pPr>
            <a:lvl5pPr marL="2286000" lvl="4" indent="-320039" algn="l">
              <a:lnSpc>
                <a:spcPct val="100000"/>
              </a:lnSpc>
              <a:spcBef>
                <a:spcPts val="50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gdaee33dcc0_0_233" descr="Text"/>
          <p:cNvSpPr txBox="1">
            <a:spLocks noGrp="1"/>
          </p:cNvSpPr>
          <p:nvPr>
            <p:ph type="body" idx="2"/>
          </p:nvPr>
        </p:nvSpPr>
        <p:spPr>
          <a:xfrm>
            <a:off x="3287688" y="2412000"/>
            <a:ext cx="2610000" cy="3764100"/>
          </a:xfrm>
          <a:prstGeom prst="rect">
            <a:avLst/>
          </a:prstGeom>
          <a:noFill/>
          <a:ln>
            <a:noFill/>
          </a:ln>
        </p:spPr>
        <p:txBody>
          <a:bodyPr spcFirstLastPara="1" wrap="square" lIns="0" tIns="0" rIns="0" bIns="0" anchor="t" anchorCtr="0">
            <a:noAutofit/>
          </a:bodyPr>
          <a:lstStyle>
            <a:lvl1pPr marL="457200" lvl="0" indent="-320040" algn="l">
              <a:lnSpc>
                <a:spcPct val="100000"/>
              </a:lnSpc>
              <a:spcBef>
                <a:spcPts val="1000"/>
              </a:spcBef>
              <a:spcAft>
                <a:spcPts val="0"/>
              </a:spcAft>
              <a:buClr>
                <a:schemeClr val="dk1"/>
              </a:buClr>
              <a:buSzPts val="1440"/>
              <a:buChar char="•"/>
              <a:defRPr sz="1800"/>
            </a:lvl1pPr>
            <a:lvl2pPr marL="914400" lvl="1" indent="-228600" algn="l">
              <a:lnSpc>
                <a:spcPct val="100000"/>
              </a:lnSpc>
              <a:spcBef>
                <a:spcPts val="0"/>
              </a:spcBef>
              <a:spcAft>
                <a:spcPts val="0"/>
              </a:spcAft>
              <a:buClr>
                <a:schemeClr val="dk1"/>
              </a:buClr>
              <a:buSzPts val="1920"/>
              <a:buFont typeface="Arial"/>
              <a:buNone/>
              <a:defRPr/>
            </a:lvl2pPr>
            <a:lvl3pPr marL="1371600" lvl="2" indent="-320039" algn="l">
              <a:lnSpc>
                <a:spcPct val="100000"/>
              </a:lnSpc>
              <a:spcBef>
                <a:spcPts val="500"/>
              </a:spcBef>
              <a:spcAft>
                <a:spcPts val="0"/>
              </a:spcAft>
              <a:buClr>
                <a:schemeClr val="dk1"/>
              </a:buClr>
              <a:buSzPts val="1440"/>
              <a:buChar char="•"/>
              <a:defRPr/>
            </a:lvl3pPr>
            <a:lvl4pPr marL="1828800" lvl="3" indent="-228600" algn="l">
              <a:lnSpc>
                <a:spcPct val="100000"/>
              </a:lnSpc>
              <a:spcBef>
                <a:spcPts val="500"/>
              </a:spcBef>
              <a:spcAft>
                <a:spcPts val="0"/>
              </a:spcAft>
              <a:buClr>
                <a:schemeClr val="dk1"/>
              </a:buClr>
              <a:buSzPts val="1440"/>
              <a:buNone/>
              <a:defRPr/>
            </a:lvl4pPr>
            <a:lvl5pPr marL="2286000" lvl="4" indent="-320039" algn="l">
              <a:lnSpc>
                <a:spcPct val="100000"/>
              </a:lnSpc>
              <a:spcBef>
                <a:spcPts val="50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gdaee33dcc0_0_233" descr="Text"/>
          <p:cNvSpPr txBox="1">
            <a:spLocks noGrp="1"/>
          </p:cNvSpPr>
          <p:nvPr>
            <p:ph type="body" idx="3"/>
          </p:nvPr>
        </p:nvSpPr>
        <p:spPr>
          <a:xfrm>
            <a:off x="6168008" y="2412000"/>
            <a:ext cx="2610000" cy="3764100"/>
          </a:xfrm>
          <a:prstGeom prst="rect">
            <a:avLst/>
          </a:prstGeom>
          <a:noFill/>
          <a:ln>
            <a:noFill/>
          </a:ln>
        </p:spPr>
        <p:txBody>
          <a:bodyPr spcFirstLastPara="1" wrap="square" lIns="0" tIns="0" rIns="0" bIns="0" anchor="t" anchorCtr="0">
            <a:noAutofit/>
          </a:bodyPr>
          <a:lstStyle>
            <a:lvl1pPr marL="457200" lvl="0" indent="-320040" algn="l">
              <a:lnSpc>
                <a:spcPct val="100000"/>
              </a:lnSpc>
              <a:spcBef>
                <a:spcPts val="1000"/>
              </a:spcBef>
              <a:spcAft>
                <a:spcPts val="0"/>
              </a:spcAft>
              <a:buClr>
                <a:schemeClr val="dk1"/>
              </a:buClr>
              <a:buSzPts val="1440"/>
              <a:buChar char="•"/>
              <a:defRPr sz="1800"/>
            </a:lvl1pPr>
            <a:lvl2pPr marL="914400" lvl="1" indent="-228600" algn="l">
              <a:lnSpc>
                <a:spcPct val="100000"/>
              </a:lnSpc>
              <a:spcBef>
                <a:spcPts val="0"/>
              </a:spcBef>
              <a:spcAft>
                <a:spcPts val="0"/>
              </a:spcAft>
              <a:buClr>
                <a:schemeClr val="dk1"/>
              </a:buClr>
              <a:buSzPts val="1920"/>
              <a:buFont typeface="Arial"/>
              <a:buNone/>
              <a:defRPr/>
            </a:lvl2pPr>
            <a:lvl3pPr marL="1371600" lvl="2" indent="-320039" algn="l">
              <a:lnSpc>
                <a:spcPct val="100000"/>
              </a:lnSpc>
              <a:spcBef>
                <a:spcPts val="500"/>
              </a:spcBef>
              <a:spcAft>
                <a:spcPts val="0"/>
              </a:spcAft>
              <a:buClr>
                <a:schemeClr val="dk1"/>
              </a:buClr>
              <a:buSzPts val="1440"/>
              <a:buChar char="•"/>
              <a:defRPr/>
            </a:lvl3pPr>
            <a:lvl4pPr marL="1828800" lvl="3" indent="-228600" algn="l">
              <a:lnSpc>
                <a:spcPct val="100000"/>
              </a:lnSpc>
              <a:spcBef>
                <a:spcPts val="500"/>
              </a:spcBef>
              <a:spcAft>
                <a:spcPts val="0"/>
              </a:spcAft>
              <a:buClr>
                <a:schemeClr val="dk1"/>
              </a:buClr>
              <a:buSzPts val="1440"/>
              <a:buNone/>
              <a:defRPr/>
            </a:lvl4pPr>
            <a:lvl5pPr marL="2286000" lvl="4" indent="-320039" algn="l">
              <a:lnSpc>
                <a:spcPct val="100000"/>
              </a:lnSpc>
              <a:spcBef>
                <a:spcPts val="50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gdaee33dcc0_0_233" descr="Text"/>
          <p:cNvSpPr txBox="1">
            <a:spLocks noGrp="1"/>
          </p:cNvSpPr>
          <p:nvPr>
            <p:ph type="body" idx="4"/>
          </p:nvPr>
        </p:nvSpPr>
        <p:spPr>
          <a:xfrm>
            <a:off x="9048328" y="2412000"/>
            <a:ext cx="2610000" cy="3764100"/>
          </a:xfrm>
          <a:prstGeom prst="rect">
            <a:avLst/>
          </a:prstGeom>
          <a:noFill/>
          <a:ln>
            <a:noFill/>
          </a:ln>
        </p:spPr>
        <p:txBody>
          <a:bodyPr spcFirstLastPara="1" wrap="square" lIns="0" tIns="0" rIns="0" bIns="0" anchor="t" anchorCtr="0">
            <a:noAutofit/>
          </a:bodyPr>
          <a:lstStyle>
            <a:lvl1pPr marL="457200" lvl="0" indent="-320040" algn="l">
              <a:lnSpc>
                <a:spcPct val="100000"/>
              </a:lnSpc>
              <a:spcBef>
                <a:spcPts val="1000"/>
              </a:spcBef>
              <a:spcAft>
                <a:spcPts val="0"/>
              </a:spcAft>
              <a:buClr>
                <a:schemeClr val="dk1"/>
              </a:buClr>
              <a:buSzPts val="1440"/>
              <a:buChar char="•"/>
              <a:defRPr sz="1800"/>
            </a:lvl1pPr>
            <a:lvl2pPr marL="914400" lvl="1" indent="-228600" algn="l">
              <a:lnSpc>
                <a:spcPct val="100000"/>
              </a:lnSpc>
              <a:spcBef>
                <a:spcPts val="0"/>
              </a:spcBef>
              <a:spcAft>
                <a:spcPts val="0"/>
              </a:spcAft>
              <a:buClr>
                <a:schemeClr val="dk1"/>
              </a:buClr>
              <a:buSzPts val="1920"/>
              <a:buFont typeface="Arial"/>
              <a:buNone/>
              <a:defRPr/>
            </a:lvl2pPr>
            <a:lvl3pPr marL="1371600" lvl="2" indent="-320039" algn="l">
              <a:lnSpc>
                <a:spcPct val="100000"/>
              </a:lnSpc>
              <a:spcBef>
                <a:spcPts val="500"/>
              </a:spcBef>
              <a:spcAft>
                <a:spcPts val="0"/>
              </a:spcAft>
              <a:buClr>
                <a:schemeClr val="dk1"/>
              </a:buClr>
              <a:buSzPts val="1440"/>
              <a:buChar char="•"/>
              <a:defRPr/>
            </a:lvl3pPr>
            <a:lvl4pPr marL="1828800" lvl="3" indent="-228600" algn="l">
              <a:lnSpc>
                <a:spcPct val="100000"/>
              </a:lnSpc>
              <a:spcBef>
                <a:spcPts val="500"/>
              </a:spcBef>
              <a:spcAft>
                <a:spcPts val="0"/>
              </a:spcAft>
              <a:buClr>
                <a:schemeClr val="dk1"/>
              </a:buClr>
              <a:buSzPts val="1440"/>
              <a:buNone/>
              <a:defRPr/>
            </a:lvl4pPr>
            <a:lvl5pPr marL="2286000" lvl="4" indent="-320039" algn="l">
              <a:lnSpc>
                <a:spcPct val="100000"/>
              </a:lnSpc>
              <a:spcBef>
                <a:spcPts val="50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gdaee33dcc0_0_233"/>
          <p:cNvSpPr txBox="1">
            <a:spLocks noGrp="1"/>
          </p:cNvSpPr>
          <p:nvPr>
            <p:ph type="dt" idx="10"/>
          </p:nvPr>
        </p:nvSpPr>
        <p:spPr>
          <a:xfrm>
            <a:off x="362211" y="6480000"/>
            <a:ext cx="2743200" cy="36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gdaee33dcc0_0_233"/>
          <p:cNvSpPr txBox="1">
            <a:spLocks noGrp="1"/>
          </p:cNvSpPr>
          <p:nvPr>
            <p:ph type="ftr" idx="11"/>
          </p:nvPr>
        </p:nvSpPr>
        <p:spPr>
          <a:xfrm>
            <a:off x="4320000" y="6480000"/>
            <a:ext cx="6480000" cy="36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gdaee33dcc0_0_233"/>
          <p:cNvSpPr txBox="1">
            <a:spLocks noGrp="1"/>
          </p:cNvSpPr>
          <p:nvPr>
            <p:ph type="sldNum" idx="12"/>
          </p:nvPr>
        </p:nvSpPr>
        <p:spPr>
          <a:xfrm>
            <a:off x="11123111" y="6480000"/>
            <a:ext cx="769200" cy="270000"/>
          </a:xfrm>
          <a:prstGeom prst="rect">
            <a:avLst/>
          </a:prstGeom>
          <a:noFill/>
          <a:ln>
            <a:noFill/>
          </a:ln>
        </p:spPr>
        <p:txBody>
          <a:bodyPr spcFirstLastPara="1" wrap="square" lIns="0" tIns="0" rIns="0" bIns="0" anchor="t"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UCL 4 column colour panels">
  <p:cSld name="UCL 4 column colour panels">
    <p:spTree>
      <p:nvGrpSpPr>
        <p:cNvPr id="1" name="Shape 92"/>
        <p:cNvGrpSpPr/>
        <p:nvPr/>
      </p:nvGrpSpPr>
      <p:grpSpPr>
        <a:xfrm>
          <a:off x="0" y="0"/>
          <a:ext cx="0" cy="0"/>
          <a:chOff x="0" y="0"/>
          <a:chExt cx="0" cy="0"/>
        </a:xfrm>
      </p:grpSpPr>
      <p:sp>
        <p:nvSpPr>
          <p:cNvPr id="93" name="Google Shape;93;gdaee33dcc0_0_242" descr="Headline"/>
          <p:cNvSpPr txBox="1">
            <a:spLocks noGrp="1"/>
          </p:cNvSpPr>
          <p:nvPr>
            <p:ph type="body" idx="1"/>
          </p:nvPr>
        </p:nvSpPr>
        <p:spPr>
          <a:xfrm>
            <a:off x="360000" y="900000"/>
            <a:ext cx="2610000" cy="5220000"/>
          </a:xfrm>
          <a:prstGeom prst="rect">
            <a:avLst/>
          </a:prstGeom>
          <a:solidFill>
            <a:schemeClr val="lt2"/>
          </a:solidFill>
          <a:ln>
            <a:noFill/>
          </a:ln>
        </p:spPr>
        <p:txBody>
          <a:bodyPr spcFirstLastPara="1" wrap="square" lIns="180000" tIns="180000" rIns="180000" bIns="180000" anchor="t" anchorCtr="0">
            <a:noAutofit/>
          </a:bodyPr>
          <a:lstStyle>
            <a:lvl1pPr marL="457200" lvl="0" indent="-228600" algn="l">
              <a:lnSpc>
                <a:spcPct val="100000"/>
              </a:lnSpc>
              <a:spcBef>
                <a:spcPts val="1000"/>
              </a:spcBef>
              <a:spcAft>
                <a:spcPts val="0"/>
              </a:spcAft>
              <a:buClr>
                <a:schemeClr val="dk1"/>
              </a:buClr>
              <a:buSzPts val="2880"/>
              <a:buNone/>
              <a:defRPr/>
            </a:lvl1pPr>
            <a:lvl2pPr marL="914400" lvl="1" indent="-228600" algn="l">
              <a:lnSpc>
                <a:spcPct val="100000"/>
              </a:lnSpc>
              <a:spcBef>
                <a:spcPts val="0"/>
              </a:spcBef>
              <a:spcAft>
                <a:spcPts val="0"/>
              </a:spcAft>
              <a:buClr>
                <a:schemeClr val="dk1"/>
              </a:buClr>
              <a:buSzPts val="1920"/>
              <a:buFont typeface="Arial"/>
              <a:buNone/>
              <a:defRPr/>
            </a:lvl2pPr>
            <a:lvl3pPr marL="1371600" lvl="2" indent="-320039" algn="l">
              <a:lnSpc>
                <a:spcPct val="100000"/>
              </a:lnSpc>
              <a:spcBef>
                <a:spcPts val="500"/>
              </a:spcBef>
              <a:spcAft>
                <a:spcPts val="0"/>
              </a:spcAft>
              <a:buClr>
                <a:schemeClr val="dk1"/>
              </a:buClr>
              <a:buSzPts val="1440"/>
              <a:buChar char="•"/>
              <a:defRPr/>
            </a:lvl3pPr>
            <a:lvl4pPr marL="1828800" lvl="3" indent="-228600" algn="l">
              <a:lnSpc>
                <a:spcPct val="100000"/>
              </a:lnSpc>
              <a:spcBef>
                <a:spcPts val="500"/>
              </a:spcBef>
              <a:spcAft>
                <a:spcPts val="0"/>
              </a:spcAft>
              <a:buClr>
                <a:schemeClr val="dk1"/>
              </a:buClr>
              <a:buSzPts val="1440"/>
              <a:buNone/>
              <a:defRPr/>
            </a:lvl4pPr>
            <a:lvl5pPr marL="2286000" lvl="4" indent="-320039" algn="l">
              <a:lnSpc>
                <a:spcPct val="100000"/>
              </a:lnSpc>
              <a:spcBef>
                <a:spcPts val="50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gdaee33dcc0_0_242"/>
          <p:cNvSpPr txBox="1">
            <a:spLocks noGrp="1"/>
          </p:cNvSpPr>
          <p:nvPr>
            <p:ph type="body" idx="2"/>
          </p:nvPr>
        </p:nvSpPr>
        <p:spPr>
          <a:xfrm>
            <a:off x="3286800" y="900000"/>
            <a:ext cx="2610000" cy="5220000"/>
          </a:xfrm>
          <a:prstGeom prst="rect">
            <a:avLst/>
          </a:prstGeom>
          <a:solidFill>
            <a:schemeClr val="lt2"/>
          </a:solidFill>
          <a:ln>
            <a:noFill/>
          </a:ln>
        </p:spPr>
        <p:txBody>
          <a:bodyPr spcFirstLastPara="1" wrap="square" lIns="180000" tIns="180000" rIns="180000" bIns="180000" anchor="t" anchorCtr="0">
            <a:noAutofit/>
          </a:bodyPr>
          <a:lstStyle>
            <a:lvl1pPr marL="457200" lvl="0" indent="-228600" algn="l">
              <a:lnSpc>
                <a:spcPct val="100000"/>
              </a:lnSpc>
              <a:spcBef>
                <a:spcPts val="1000"/>
              </a:spcBef>
              <a:spcAft>
                <a:spcPts val="0"/>
              </a:spcAft>
              <a:buClr>
                <a:schemeClr val="dk1"/>
              </a:buClr>
              <a:buSzPts val="2880"/>
              <a:buNone/>
              <a:defRPr/>
            </a:lvl1pPr>
            <a:lvl2pPr marL="914400" lvl="1" indent="-228600" algn="l">
              <a:lnSpc>
                <a:spcPct val="100000"/>
              </a:lnSpc>
              <a:spcBef>
                <a:spcPts val="0"/>
              </a:spcBef>
              <a:spcAft>
                <a:spcPts val="0"/>
              </a:spcAft>
              <a:buClr>
                <a:schemeClr val="dk1"/>
              </a:buClr>
              <a:buSzPts val="1920"/>
              <a:buFont typeface="Arial"/>
              <a:buNone/>
              <a:defRPr/>
            </a:lvl2pPr>
            <a:lvl3pPr marL="1371600" lvl="2" indent="-320039" algn="l">
              <a:lnSpc>
                <a:spcPct val="100000"/>
              </a:lnSpc>
              <a:spcBef>
                <a:spcPts val="500"/>
              </a:spcBef>
              <a:spcAft>
                <a:spcPts val="0"/>
              </a:spcAft>
              <a:buClr>
                <a:schemeClr val="dk1"/>
              </a:buClr>
              <a:buSzPts val="1440"/>
              <a:buChar char="•"/>
              <a:defRPr/>
            </a:lvl3pPr>
            <a:lvl4pPr marL="1828800" lvl="3" indent="-228600" algn="l">
              <a:lnSpc>
                <a:spcPct val="100000"/>
              </a:lnSpc>
              <a:spcBef>
                <a:spcPts val="500"/>
              </a:spcBef>
              <a:spcAft>
                <a:spcPts val="0"/>
              </a:spcAft>
              <a:buClr>
                <a:schemeClr val="dk1"/>
              </a:buClr>
              <a:buSzPts val="1440"/>
              <a:buNone/>
              <a:defRPr/>
            </a:lvl4pPr>
            <a:lvl5pPr marL="2286000" lvl="4" indent="-320039" algn="l">
              <a:lnSpc>
                <a:spcPct val="100000"/>
              </a:lnSpc>
              <a:spcBef>
                <a:spcPts val="50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95" name="Google Shape;95;gdaee33dcc0_0_242" descr="Image"/>
          <p:cNvPicPr preferRelativeResize="0"/>
          <p:nvPr/>
        </p:nvPicPr>
        <p:blipFill rotWithShape="1">
          <a:blip r:embed="rId2">
            <a:alphaModFix/>
          </a:blip>
          <a:srcRect/>
          <a:stretch/>
        </p:blipFill>
        <p:spPr>
          <a:xfrm>
            <a:off x="3905624" y="1290917"/>
            <a:ext cx="1328199" cy="1557617"/>
          </a:xfrm>
          <a:prstGeom prst="rect">
            <a:avLst/>
          </a:prstGeom>
          <a:noFill/>
          <a:ln>
            <a:noFill/>
          </a:ln>
        </p:spPr>
      </p:pic>
      <p:sp>
        <p:nvSpPr>
          <p:cNvPr id="96" name="Google Shape;96;gdaee33dcc0_0_242" descr="Text"/>
          <p:cNvSpPr txBox="1">
            <a:spLocks noGrp="1"/>
          </p:cNvSpPr>
          <p:nvPr>
            <p:ph type="body" idx="3"/>
          </p:nvPr>
        </p:nvSpPr>
        <p:spPr>
          <a:xfrm>
            <a:off x="3503712" y="3073400"/>
            <a:ext cx="2222400" cy="3022500"/>
          </a:xfrm>
          <a:prstGeom prst="rect">
            <a:avLst/>
          </a:prstGeom>
          <a:noFill/>
          <a:ln>
            <a:noFill/>
          </a:ln>
        </p:spPr>
        <p:txBody>
          <a:bodyPr spcFirstLastPara="1" wrap="square" lIns="0" tIns="0" rIns="0" bIns="0" anchor="t" anchorCtr="0">
            <a:noAutofit/>
          </a:bodyPr>
          <a:lstStyle>
            <a:lvl1pPr marL="457200" lvl="0" indent="-320040" algn="l">
              <a:lnSpc>
                <a:spcPct val="100000"/>
              </a:lnSpc>
              <a:spcBef>
                <a:spcPts val="1000"/>
              </a:spcBef>
              <a:spcAft>
                <a:spcPts val="0"/>
              </a:spcAft>
              <a:buClr>
                <a:schemeClr val="dk1"/>
              </a:buClr>
              <a:buSzPts val="1440"/>
              <a:buChar char="•"/>
              <a:defRPr sz="1800"/>
            </a:lvl1pPr>
            <a:lvl2pPr marL="914400" lvl="1" indent="-320040" algn="l">
              <a:lnSpc>
                <a:spcPct val="100000"/>
              </a:lnSpc>
              <a:spcBef>
                <a:spcPts val="0"/>
              </a:spcBef>
              <a:spcAft>
                <a:spcPts val="0"/>
              </a:spcAft>
              <a:buClr>
                <a:schemeClr val="dk1"/>
              </a:buClr>
              <a:buSzPts val="1440"/>
              <a:buChar char="•"/>
              <a:defRPr sz="1800"/>
            </a:lvl2pPr>
            <a:lvl3pPr marL="1371600" lvl="2" indent="-320039" algn="l">
              <a:lnSpc>
                <a:spcPct val="100000"/>
              </a:lnSpc>
              <a:spcBef>
                <a:spcPts val="500"/>
              </a:spcBef>
              <a:spcAft>
                <a:spcPts val="0"/>
              </a:spcAft>
              <a:buClr>
                <a:schemeClr val="dk1"/>
              </a:buClr>
              <a:buSzPts val="1440"/>
              <a:buChar char="•"/>
              <a:defRPr/>
            </a:lvl3pPr>
            <a:lvl4pPr marL="1828800" lvl="3" indent="-228600" algn="l">
              <a:lnSpc>
                <a:spcPct val="100000"/>
              </a:lnSpc>
              <a:spcBef>
                <a:spcPts val="500"/>
              </a:spcBef>
              <a:spcAft>
                <a:spcPts val="0"/>
              </a:spcAft>
              <a:buClr>
                <a:schemeClr val="dk1"/>
              </a:buClr>
              <a:buSzPts val="1440"/>
              <a:buNone/>
              <a:defRPr/>
            </a:lvl4pPr>
            <a:lvl5pPr marL="2286000" lvl="4" indent="-320039" algn="l">
              <a:lnSpc>
                <a:spcPct val="100000"/>
              </a:lnSpc>
              <a:spcBef>
                <a:spcPts val="50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gdaee33dcc0_0_242"/>
          <p:cNvSpPr txBox="1">
            <a:spLocks noGrp="1"/>
          </p:cNvSpPr>
          <p:nvPr>
            <p:ph type="body" idx="4"/>
          </p:nvPr>
        </p:nvSpPr>
        <p:spPr>
          <a:xfrm>
            <a:off x="6238800" y="900000"/>
            <a:ext cx="2610000" cy="5220000"/>
          </a:xfrm>
          <a:prstGeom prst="rect">
            <a:avLst/>
          </a:prstGeom>
          <a:solidFill>
            <a:schemeClr val="lt2"/>
          </a:solidFill>
          <a:ln>
            <a:noFill/>
          </a:ln>
        </p:spPr>
        <p:txBody>
          <a:bodyPr spcFirstLastPara="1" wrap="square" lIns="180000" tIns="180000" rIns="180000" bIns="180000" anchor="t" anchorCtr="0">
            <a:noAutofit/>
          </a:bodyPr>
          <a:lstStyle>
            <a:lvl1pPr marL="457200" lvl="0" indent="-228600" algn="l">
              <a:lnSpc>
                <a:spcPct val="100000"/>
              </a:lnSpc>
              <a:spcBef>
                <a:spcPts val="1000"/>
              </a:spcBef>
              <a:spcAft>
                <a:spcPts val="0"/>
              </a:spcAft>
              <a:buClr>
                <a:schemeClr val="dk1"/>
              </a:buClr>
              <a:buSzPts val="2880"/>
              <a:buNone/>
              <a:defRPr/>
            </a:lvl1pPr>
            <a:lvl2pPr marL="914400" lvl="1" indent="-228600" algn="l">
              <a:lnSpc>
                <a:spcPct val="100000"/>
              </a:lnSpc>
              <a:spcBef>
                <a:spcPts val="0"/>
              </a:spcBef>
              <a:spcAft>
                <a:spcPts val="0"/>
              </a:spcAft>
              <a:buClr>
                <a:schemeClr val="dk1"/>
              </a:buClr>
              <a:buSzPts val="1920"/>
              <a:buFont typeface="Arial"/>
              <a:buNone/>
              <a:defRPr/>
            </a:lvl2pPr>
            <a:lvl3pPr marL="1371600" lvl="2" indent="-320039" algn="l">
              <a:lnSpc>
                <a:spcPct val="100000"/>
              </a:lnSpc>
              <a:spcBef>
                <a:spcPts val="500"/>
              </a:spcBef>
              <a:spcAft>
                <a:spcPts val="0"/>
              </a:spcAft>
              <a:buClr>
                <a:schemeClr val="dk1"/>
              </a:buClr>
              <a:buSzPts val="1440"/>
              <a:buChar char="•"/>
              <a:defRPr/>
            </a:lvl3pPr>
            <a:lvl4pPr marL="1828800" lvl="3" indent="-228600" algn="l">
              <a:lnSpc>
                <a:spcPct val="100000"/>
              </a:lnSpc>
              <a:spcBef>
                <a:spcPts val="500"/>
              </a:spcBef>
              <a:spcAft>
                <a:spcPts val="0"/>
              </a:spcAft>
              <a:buClr>
                <a:schemeClr val="dk1"/>
              </a:buClr>
              <a:buSzPts val="1440"/>
              <a:buNone/>
              <a:defRPr/>
            </a:lvl4pPr>
            <a:lvl5pPr marL="2286000" lvl="4" indent="-320039" algn="l">
              <a:lnSpc>
                <a:spcPct val="100000"/>
              </a:lnSpc>
              <a:spcBef>
                <a:spcPts val="50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98" name="Google Shape;98;gdaee33dcc0_0_242" descr="Image"/>
          <p:cNvPicPr preferRelativeResize="0"/>
          <p:nvPr/>
        </p:nvPicPr>
        <p:blipFill rotWithShape="1">
          <a:blip r:embed="rId2">
            <a:alphaModFix/>
          </a:blip>
          <a:srcRect/>
          <a:stretch/>
        </p:blipFill>
        <p:spPr>
          <a:xfrm>
            <a:off x="6960096" y="1292400"/>
            <a:ext cx="1328199" cy="1557617"/>
          </a:xfrm>
          <a:prstGeom prst="rect">
            <a:avLst/>
          </a:prstGeom>
          <a:noFill/>
          <a:ln>
            <a:noFill/>
          </a:ln>
        </p:spPr>
      </p:pic>
      <p:sp>
        <p:nvSpPr>
          <p:cNvPr id="99" name="Google Shape;99;gdaee33dcc0_0_242" descr="Text"/>
          <p:cNvSpPr txBox="1">
            <a:spLocks noGrp="1"/>
          </p:cNvSpPr>
          <p:nvPr>
            <p:ph type="body" idx="5"/>
          </p:nvPr>
        </p:nvSpPr>
        <p:spPr>
          <a:xfrm>
            <a:off x="6456040" y="3073400"/>
            <a:ext cx="2222400" cy="3022500"/>
          </a:xfrm>
          <a:prstGeom prst="rect">
            <a:avLst/>
          </a:prstGeom>
          <a:noFill/>
          <a:ln>
            <a:noFill/>
          </a:ln>
        </p:spPr>
        <p:txBody>
          <a:bodyPr spcFirstLastPara="1" wrap="square" lIns="0" tIns="0" rIns="0" bIns="0" anchor="t" anchorCtr="0">
            <a:noAutofit/>
          </a:bodyPr>
          <a:lstStyle>
            <a:lvl1pPr marL="457200" lvl="0" indent="-320040" algn="l">
              <a:lnSpc>
                <a:spcPct val="100000"/>
              </a:lnSpc>
              <a:spcBef>
                <a:spcPts val="1000"/>
              </a:spcBef>
              <a:spcAft>
                <a:spcPts val="0"/>
              </a:spcAft>
              <a:buClr>
                <a:schemeClr val="dk1"/>
              </a:buClr>
              <a:buSzPts val="1440"/>
              <a:buChar char="•"/>
              <a:defRPr sz="1800"/>
            </a:lvl1pPr>
            <a:lvl2pPr marL="914400" lvl="1" indent="-320040" algn="l">
              <a:lnSpc>
                <a:spcPct val="100000"/>
              </a:lnSpc>
              <a:spcBef>
                <a:spcPts val="0"/>
              </a:spcBef>
              <a:spcAft>
                <a:spcPts val="0"/>
              </a:spcAft>
              <a:buClr>
                <a:schemeClr val="dk1"/>
              </a:buClr>
              <a:buSzPts val="1440"/>
              <a:buChar char="•"/>
              <a:defRPr sz="1800"/>
            </a:lvl2pPr>
            <a:lvl3pPr marL="1371600" lvl="2" indent="-320039" algn="l">
              <a:lnSpc>
                <a:spcPct val="100000"/>
              </a:lnSpc>
              <a:spcBef>
                <a:spcPts val="500"/>
              </a:spcBef>
              <a:spcAft>
                <a:spcPts val="0"/>
              </a:spcAft>
              <a:buClr>
                <a:schemeClr val="dk1"/>
              </a:buClr>
              <a:buSzPts val="1440"/>
              <a:buChar char="•"/>
              <a:defRPr/>
            </a:lvl3pPr>
            <a:lvl4pPr marL="1828800" lvl="3" indent="-228600" algn="l">
              <a:lnSpc>
                <a:spcPct val="100000"/>
              </a:lnSpc>
              <a:spcBef>
                <a:spcPts val="500"/>
              </a:spcBef>
              <a:spcAft>
                <a:spcPts val="0"/>
              </a:spcAft>
              <a:buClr>
                <a:schemeClr val="dk1"/>
              </a:buClr>
              <a:buSzPts val="1440"/>
              <a:buNone/>
              <a:defRPr/>
            </a:lvl4pPr>
            <a:lvl5pPr marL="2286000" lvl="4" indent="-320039" algn="l">
              <a:lnSpc>
                <a:spcPct val="100000"/>
              </a:lnSpc>
              <a:spcBef>
                <a:spcPts val="50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gdaee33dcc0_0_242"/>
          <p:cNvSpPr txBox="1">
            <a:spLocks noGrp="1"/>
          </p:cNvSpPr>
          <p:nvPr>
            <p:ph type="body" idx="6"/>
          </p:nvPr>
        </p:nvSpPr>
        <p:spPr>
          <a:xfrm>
            <a:off x="9190800" y="900000"/>
            <a:ext cx="2610000" cy="5220000"/>
          </a:xfrm>
          <a:prstGeom prst="rect">
            <a:avLst/>
          </a:prstGeom>
          <a:solidFill>
            <a:schemeClr val="lt2"/>
          </a:solidFill>
          <a:ln>
            <a:noFill/>
          </a:ln>
        </p:spPr>
        <p:txBody>
          <a:bodyPr spcFirstLastPara="1" wrap="square" lIns="180000" tIns="180000" rIns="180000" bIns="180000" anchor="t" anchorCtr="0">
            <a:noAutofit/>
          </a:bodyPr>
          <a:lstStyle>
            <a:lvl1pPr marL="457200" lvl="0" indent="-228600" algn="l">
              <a:lnSpc>
                <a:spcPct val="100000"/>
              </a:lnSpc>
              <a:spcBef>
                <a:spcPts val="1000"/>
              </a:spcBef>
              <a:spcAft>
                <a:spcPts val="0"/>
              </a:spcAft>
              <a:buClr>
                <a:schemeClr val="dk1"/>
              </a:buClr>
              <a:buSzPts val="2880"/>
              <a:buNone/>
              <a:defRPr/>
            </a:lvl1pPr>
            <a:lvl2pPr marL="914400" lvl="1" indent="-228600" algn="l">
              <a:lnSpc>
                <a:spcPct val="100000"/>
              </a:lnSpc>
              <a:spcBef>
                <a:spcPts val="0"/>
              </a:spcBef>
              <a:spcAft>
                <a:spcPts val="0"/>
              </a:spcAft>
              <a:buClr>
                <a:schemeClr val="dk1"/>
              </a:buClr>
              <a:buSzPts val="1920"/>
              <a:buFont typeface="Arial"/>
              <a:buNone/>
              <a:defRPr/>
            </a:lvl2pPr>
            <a:lvl3pPr marL="1371600" lvl="2" indent="-320039" algn="l">
              <a:lnSpc>
                <a:spcPct val="100000"/>
              </a:lnSpc>
              <a:spcBef>
                <a:spcPts val="500"/>
              </a:spcBef>
              <a:spcAft>
                <a:spcPts val="0"/>
              </a:spcAft>
              <a:buClr>
                <a:schemeClr val="dk1"/>
              </a:buClr>
              <a:buSzPts val="1440"/>
              <a:buChar char="•"/>
              <a:defRPr/>
            </a:lvl3pPr>
            <a:lvl4pPr marL="1828800" lvl="3" indent="-228600" algn="l">
              <a:lnSpc>
                <a:spcPct val="100000"/>
              </a:lnSpc>
              <a:spcBef>
                <a:spcPts val="500"/>
              </a:spcBef>
              <a:spcAft>
                <a:spcPts val="0"/>
              </a:spcAft>
              <a:buClr>
                <a:schemeClr val="dk1"/>
              </a:buClr>
              <a:buSzPts val="1440"/>
              <a:buNone/>
              <a:defRPr/>
            </a:lvl4pPr>
            <a:lvl5pPr marL="2286000" lvl="4" indent="-320039" algn="l">
              <a:lnSpc>
                <a:spcPct val="100000"/>
              </a:lnSpc>
              <a:spcBef>
                <a:spcPts val="50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01" name="Google Shape;101;gdaee33dcc0_0_242" descr="Image"/>
          <p:cNvPicPr preferRelativeResize="0"/>
          <p:nvPr/>
        </p:nvPicPr>
        <p:blipFill rotWithShape="1">
          <a:blip r:embed="rId2">
            <a:alphaModFix/>
          </a:blip>
          <a:srcRect/>
          <a:stretch/>
        </p:blipFill>
        <p:spPr>
          <a:xfrm>
            <a:off x="9840416" y="1290917"/>
            <a:ext cx="1328199" cy="1557617"/>
          </a:xfrm>
          <a:prstGeom prst="rect">
            <a:avLst/>
          </a:prstGeom>
          <a:noFill/>
          <a:ln>
            <a:noFill/>
          </a:ln>
        </p:spPr>
      </p:pic>
      <p:sp>
        <p:nvSpPr>
          <p:cNvPr id="102" name="Google Shape;102;gdaee33dcc0_0_242" descr="Text"/>
          <p:cNvSpPr txBox="1">
            <a:spLocks noGrp="1"/>
          </p:cNvSpPr>
          <p:nvPr>
            <p:ph type="body" idx="7"/>
          </p:nvPr>
        </p:nvSpPr>
        <p:spPr>
          <a:xfrm>
            <a:off x="9408368" y="3068960"/>
            <a:ext cx="2222400" cy="3022500"/>
          </a:xfrm>
          <a:prstGeom prst="rect">
            <a:avLst/>
          </a:prstGeom>
          <a:noFill/>
          <a:ln>
            <a:noFill/>
          </a:ln>
        </p:spPr>
        <p:txBody>
          <a:bodyPr spcFirstLastPara="1" wrap="square" lIns="0" tIns="0" rIns="0" bIns="0" anchor="t" anchorCtr="0">
            <a:noAutofit/>
          </a:bodyPr>
          <a:lstStyle>
            <a:lvl1pPr marL="457200" lvl="0" indent="-320040" algn="l">
              <a:lnSpc>
                <a:spcPct val="100000"/>
              </a:lnSpc>
              <a:spcBef>
                <a:spcPts val="1000"/>
              </a:spcBef>
              <a:spcAft>
                <a:spcPts val="0"/>
              </a:spcAft>
              <a:buClr>
                <a:schemeClr val="dk1"/>
              </a:buClr>
              <a:buSzPts val="1440"/>
              <a:buChar char="•"/>
              <a:defRPr sz="1800"/>
            </a:lvl1pPr>
            <a:lvl2pPr marL="914400" lvl="1" indent="-320040" algn="l">
              <a:lnSpc>
                <a:spcPct val="100000"/>
              </a:lnSpc>
              <a:spcBef>
                <a:spcPts val="0"/>
              </a:spcBef>
              <a:spcAft>
                <a:spcPts val="0"/>
              </a:spcAft>
              <a:buClr>
                <a:schemeClr val="dk1"/>
              </a:buClr>
              <a:buSzPts val="1440"/>
              <a:buChar char="•"/>
              <a:defRPr sz="1800"/>
            </a:lvl2pPr>
            <a:lvl3pPr marL="1371600" lvl="2" indent="-320039" algn="l">
              <a:lnSpc>
                <a:spcPct val="100000"/>
              </a:lnSpc>
              <a:spcBef>
                <a:spcPts val="500"/>
              </a:spcBef>
              <a:spcAft>
                <a:spcPts val="0"/>
              </a:spcAft>
              <a:buClr>
                <a:schemeClr val="dk1"/>
              </a:buClr>
              <a:buSzPts val="1440"/>
              <a:buChar char="•"/>
              <a:defRPr/>
            </a:lvl3pPr>
            <a:lvl4pPr marL="1828800" lvl="3" indent="-228600" algn="l">
              <a:lnSpc>
                <a:spcPct val="100000"/>
              </a:lnSpc>
              <a:spcBef>
                <a:spcPts val="500"/>
              </a:spcBef>
              <a:spcAft>
                <a:spcPts val="0"/>
              </a:spcAft>
              <a:buClr>
                <a:schemeClr val="dk1"/>
              </a:buClr>
              <a:buSzPts val="1440"/>
              <a:buNone/>
              <a:defRPr/>
            </a:lvl4pPr>
            <a:lvl5pPr marL="2286000" lvl="4" indent="-320039" algn="l">
              <a:lnSpc>
                <a:spcPct val="100000"/>
              </a:lnSpc>
              <a:spcBef>
                <a:spcPts val="50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gdaee33dcc0_0_242"/>
          <p:cNvSpPr txBox="1">
            <a:spLocks noGrp="1"/>
          </p:cNvSpPr>
          <p:nvPr>
            <p:ph type="dt" idx="10"/>
          </p:nvPr>
        </p:nvSpPr>
        <p:spPr>
          <a:xfrm>
            <a:off x="362211" y="6480000"/>
            <a:ext cx="2743200" cy="36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gdaee33dcc0_0_242"/>
          <p:cNvSpPr txBox="1">
            <a:spLocks noGrp="1"/>
          </p:cNvSpPr>
          <p:nvPr>
            <p:ph type="ftr" idx="11"/>
          </p:nvPr>
        </p:nvSpPr>
        <p:spPr>
          <a:xfrm>
            <a:off x="4320000" y="6480000"/>
            <a:ext cx="6480000" cy="36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gdaee33dcc0_0_242"/>
          <p:cNvSpPr txBox="1">
            <a:spLocks noGrp="1"/>
          </p:cNvSpPr>
          <p:nvPr>
            <p:ph type="sldNum" idx="12"/>
          </p:nvPr>
        </p:nvSpPr>
        <p:spPr>
          <a:xfrm>
            <a:off x="11123111" y="6480000"/>
            <a:ext cx="769200" cy="270000"/>
          </a:xfrm>
          <a:prstGeom prst="rect">
            <a:avLst/>
          </a:prstGeom>
          <a:noFill/>
          <a:ln>
            <a:noFill/>
          </a:ln>
        </p:spPr>
        <p:txBody>
          <a:bodyPr spcFirstLastPara="1" wrap="square" lIns="0" tIns="0" rIns="0" bIns="0" anchor="t"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UCL two column Image">
  <p:cSld name="UCL two column Image">
    <p:spTree>
      <p:nvGrpSpPr>
        <p:cNvPr id="1" name="Shape 106"/>
        <p:cNvGrpSpPr/>
        <p:nvPr/>
      </p:nvGrpSpPr>
      <p:grpSpPr>
        <a:xfrm>
          <a:off x="0" y="0"/>
          <a:ext cx="0" cy="0"/>
          <a:chOff x="0" y="0"/>
          <a:chExt cx="0" cy="0"/>
        </a:xfrm>
      </p:grpSpPr>
      <p:sp>
        <p:nvSpPr>
          <p:cNvPr id="107" name="Google Shape;107;gdaee33dcc0_0_256" descr="Headline"/>
          <p:cNvSpPr txBox="1">
            <a:spLocks noGrp="1"/>
          </p:cNvSpPr>
          <p:nvPr>
            <p:ph type="title"/>
          </p:nvPr>
        </p:nvSpPr>
        <p:spPr>
          <a:xfrm>
            <a:off x="360000" y="899999"/>
            <a:ext cx="5400000" cy="23259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sz="3600" b="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08" name="Google Shape;108;gdaee33dcc0_0_256" descr="Text"/>
          <p:cNvSpPr txBox="1">
            <a:spLocks noGrp="1"/>
          </p:cNvSpPr>
          <p:nvPr>
            <p:ph type="body" idx="1"/>
          </p:nvPr>
        </p:nvSpPr>
        <p:spPr>
          <a:xfrm>
            <a:off x="360000" y="3618500"/>
            <a:ext cx="5399100" cy="2617200"/>
          </a:xfrm>
          <a:prstGeom prst="rect">
            <a:avLst/>
          </a:prstGeom>
          <a:noFill/>
          <a:ln>
            <a:noFill/>
          </a:ln>
        </p:spPr>
        <p:txBody>
          <a:bodyPr spcFirstLastPara="1" wrap="square" lIns="0" tIns="0" rIns="0" bIns="0" anchor="t" anchorCtr="0">
            <a:noAutofit/>
          </a:bodyPr>
          <a:lstStyle>
            <a:lvl1pPr marL="457200" marR="0" lvl="0" indent="-342900" algn="l">
              <a:lnSpc>
                <a:spcPct val="90000"/>
              </a:lnSpc>
              <a:spcBef>
                <a:spcPts val="1000"/>
              </a:spcBef>
              <a:spcAft>
                <a:spcPts val="0"/>
              </a:spcAft>
              <a:buClr>
                <a:schemeClr val="dk1"/>
              </a:buClr>
              <a:buSzPts val="1800"/>
              <a:buFont typeface="Arial"/>
              <a:buChar char="•"/>
              <a:defRPr sz="1800"/>
            </a:lvl1pPr>
            <a:lvl2pPr marL="914400" lvl="1" indent="-320040" algn="l">
              <a:lnSpc>
                <a:spcPct val="100000"/>
              </a:lnSpc>
              <a:spcBef>
                <a:spcPts val="0"/>
              </a:spcBef>
              <a:spcAft>
                <a:spcPts val="0"/>
              </a:spcAft>
              <a:buClr>
                <a:schemeClr val="dk1"/>
              </a:buClr>
              <a:buSzPts val="1440"/>
              <a:buChar char="•"/>
              <a:defRPr/>
            </a:lvl2pPr>
            <a:lvl3pPr marL="1371600" lvl="2" indent="-320039" algn="l">
              <a:lnSpc>
                <a:spcPct val="100000"/>
              </a:lnSpc>
              <a:spcBef>
                <a:spcPts val="500"/>
              </a:spcBef>
              <a:spcAft>
                <a:spcPts val="0"/>
              </a:spcAft>
              <a:buClr>
                <a:schemeClr val="dk1"/>
              </a:buClr>
              <a:buSzPts val="1440"/>
              <a:buChar char="•"/>
              <a:defRPr/>
            </a:lvl3pPr>
            <a:lvl4pPr marL="1828800" lvl="3" indent="-228600" algn="l">
              <a:lnSpc>
                <a:spcPct val="100000"/>
              </a:lnSpc>
              <a:spcBef>
                <a:spcPts val="500"/>
              </a:spcBef>
              <a:spcAft>
                <a:spcPts val="0"/>
              </a:spcAft>
              <a:buClr>
                <a:schemeClr val="dk1"/>
              </a:buClr>
              <a:buSzPts val="1440"/>
              <a:buNone/>
              <a:defRPr/>
            </a:lvl4pPr>
            <a:lvl5pPr marL="2286000" lvl="4" indent="-320039" algn="l">
              <a:lnSpc>
                <a:spcPct val="100000"/>
              </a:lnSpc>
              <a:spcBef>
                <a:spcPts val="50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gdaee33dcc0_0_256" descr="Image"/>
          <p:cNvSpPr>
            <a:spLocks noGrp="1"/>
          </p:cNvSpPr>
          <p:nvPr>
            <p:ph type="pic" idx="2"/>
          </p:nvPr>
        </p:nvSpPr>
        <p:spPr>
          <a:xfrm>
            <a:off x="5940000" y="900000"/>
            <a:ext cx="5400000" cy="5344800"/>
          </a:xfrm>
          <a:prstGeom prst="rect">
            <a:avLst/>
          </a:prstGeom>
          <a:solidFill>
            <a:srgbClr val="FFFFFF"/>
          </a:solidFill>
          <a:ln>
            <a:noFill/>
          </a:ln>
        </p:spPr>
        <p:txBody>
          <a:bodyPr spcFirstLastPara="1" wrap="square" lIns="0" tIns="0" rIns="0" bIns="0" anchor="b" anchorCtr="0">
            <a:noAutofit/>
          </a:bodyPr>
          <a:lstStyle>
            <a:lvl1pPr marR="0" lvl="0" algn="ctr" rtl="0">
              <a:lnSpc>
                <a:spcPct val="100000"/>
              </a:lnSpc>
              <a:spcBef>
                <a:spcPts val="1000"/>
              </a:spcBef>
              <a:spcAft>
                <a:spcPts val="0"/>
              </a:spcAft>
              <a:buClr>
                <a:schemeClr val="dk1"/>
              </a:buClr>
              <a:buSzPts val="192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92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chemeClr val="dk1"/>
              </a:buClr>
              <a:buSzPts val="144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0" name="Google Shape;110;gdaee33dcc0_0_256"/>
          <p:cNvSpPr txBox="1">
            <a:spLocks noGrp="1"/>
          </p:cNvSpPr>
          <p:nvPr>
            <p:ph type="dt" idx="10"/>
          </p:nvPr>
        </p:nvSpPr>
        <p:spPr>
          <a:xfrm>
            <a:off x="362211" y="6480000"/>
            <a:ext cx="2743200" cy="36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gdaee33dcc0_0_256"/>
          <p:cNvSpPr txBox="1">
            <a:spLocks noGrp="1"/>
          </p:cNvSpPr>
          <p:nvPr>
            <p:ph type="ftr" idx="11"/>
          </p:nvPr>
        </p:nvSpPr>
        <p:spPr>
          <a:xfrm>
            <a:off x="4320000" y="6480000"/>
            <a:ext cx="6480000" cy="36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gdaee33dcc0_0_256"/>
          <p:cNvSpPr txBox="1">
            <a:spLocks noGrp="1"/>
          </p:cNvSpPr>
          <p:nvPr>
            <p:ph type="sldNum" idx="12"/>
          </p:nvPr>
        </p:nvSpPr>
        <p:spPr>
          <a:xfrm>
            <a:off x="11123111" y="6480000"/>
            <a:ext cx="769200" cy="270000"/>
          </a:xfrm>
          <a:prstGeom prst="rect">
            <a:avLst/>
          </a:prstGeom>
          <a:noFill/>
          <a:ln>
            <a:noFill/>
          </a:ln>
        </p:spPr>
        <p:txBody>
          <a:bodyPr spcFirstLastPara="1" wrap="square" lIns="0" tIns="0" rIns="0" bIns="0" anchor="t"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UCL three column image">
  <p:cSld name="UCL three column image">
    <p:spTree>
      <p:nvGrpSpPr>
        <p:cNvPr id="1" name="Shape 113"/>
        <p:cNvGrpSpPr/>
        <p:nvPr/>
      </p:nvGrpSpPr>
      <p:grpSpPr>
        <a:xfrm>
          <a:off x="0" y="0"/>
          <a:ext cx="0" cy="0"/>
          <a:chOff x="0" y="0"/>
          <a:chExt cx="0" cy="0"/>
        </a:xfrm>
      </p:grpSpPr>
      <p:sp>
        <p:nvSpPr>
          <p:cNvPr id="114" name="Google Shape;114;gdaee33dcc0_0_263" descr="Image"/>
          <p:cNvSpPr>
            <a:spLocks noGrp="1"/>
          </p:cNvSpPr>
          <p:nvPr>
            <p:ph type="pic" idx="2"/>
          </p:nvPr>
        </p:nvSpPr>
        <p:spPr>
          <a:xfrm>
            <a:off x="360000" y="900000"/>
            <a:ext cx="3420000" cy="2880000"/>
          </a:xfrm>
          <a:prstGeom prst="rect">
            <a:avLst/>
          </a:prstGeom>
          <a:solidFill>
            <a:srgbClr val="FFFFFF"/>
          </a:solidFill>
          <a:ln>
            <a:noFill/>
          </a:ln>
        </p:spPr>
        <p:txBody>
          <a:bodyPr spcFirstLastPara="1" wrap="square" lIns="0" tIns="0" rIns="0" bIns="0" anchor="b" anchorCtr="0">
            <a:noAutofit/>
          </a:bodyPr>
          <a:lstStyle>
            <a:lvl1pPr marR="0" lvl="0" algn="ctr" rtl="0">
              <a:lnSpc>
                <a:spcPct val="100000"/>
              </a:lnSpc>
              <a:spcBef>
                <a:spcPts val="1000"/>
              </a:spcBef>
              <a:spcAft>
                <a:spcPts val="0"/>
              </a:spcAft>
              <a:buClr>
                <a:schemeClr val="dk1"/>
              </a:buClr>
              <a:buSzPts val="192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92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chemeClr val="dk1"/>
              </a:buClr>
              <a:buSzPts val="144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5" name="Google Shape;115;gdaee33dcc0_0_263" descr="Text"/>
          <p:cNvSpPr txBox="1">
            <a:spLocks noGrp="1"/>
          </p:cNvSpPr>
          <p:nvPr>
            <p:ph type="body" idx="1"/>
          </p:nvPr>
        </p:nvSpPr>
        <p:spPr>
          <a:xfrm>
            <a:off x="360000" y="4017600"/>
            <a:ext cx="3420000" cy="2304000"/>
          </a:xfrm>
          <a:prstGeom prst="rect">
            <a:avLst/>
          </a:prstGeom>
          <a:noFill/>
          <a:ln>
            <a:noFill/>
          </a:ln>
        </p:spPr>
        <p:txBody>
          <a:bodyPr spcFirstLastPara="1" wrap="square" lIns="0" tIns="0" rIns="0" bIns="0" anchor="t" anchorCtr="0">
            <a:noAutofit/>
          </a:bodyPr>
          <a:lstStyle>
            <a:lvl1pPr marL="457200" lvl="0" indent="-320040" algn="l">
              <a:lnSpc>
                <a:spcPct val="100000"/>
              </a:lnSpc>
              <a:spcBef>
                <a:spcPts val="1000"/>
              </a:spcBef>
              <a:spcAft>
                <a:spcPts val="0"/>
              </a:spcAft>
              <a:buClr>
                <a:schemeClr val="dk1"/>
              </a:buClr>
              <a:buSzPts val="1440"/>
              <a:buChar char="•"/>
              <a:defRPr sz="1800"/>
            </a:lvl1pPr>
            <a:lvl2pPr marL="914400" lvl="1" indent="-320040" algn="l">
              <a:lnSpc>
                <a:spcPct val="100000"/>
              </a:lnSpc>
              <a:spcBef>
                <a:spcPts val="0"/>
              </a:spcBef>
              <a:spcAft>
                <a:spcPts val="0"/>
              </a:spcAft>
              <a:buClr>
                <a:schemeClr val="dk1"/>
              </a:buClr>
              <a:buSzPts val="1440"/>
              <a:buChar char="•"/>
              <a:defRPr/>
            </a:lvl2pPr>
            <a:lvl3pPr marL="1371600" lvl="2" indent="-320039" algn="l">
              <a:lnSpc>
                <a:spcPct val="100000"/>
              </a:lnSpc>
              <a:spcBef>
                <a:spcPts val="500"/>
              </a:spcBef>
              <a:spcAft>
                <a:spcPts val="0"/>
              </a:spcAft>
              <a:buClr>
                <a:schemeClr val="dk1"/>
              </a:buClr>
              <a:buSzPts val="1440"/>
              <a:buChar char="•"/>
              <a:defRPr/>
            </a:lvl3pPr>
            <a:lvl4pPr marL="1828800" lvl="3" indent="-228600" algn="l">
              <a:lnSpc>
                <a:spcPct val="100000"/>
              </a:lnSpc>
              <a:spcBef>
                <a:spcPts val="500"/>
              </a:spcBef>
              <a:spcAft>
                <a:spcPts val="0"/>
              </a:spcAft>
              <a:buClr>
                <a:schemeClr val="dk1"/>
              </a:buClr>
              <a:buSzPts val="1440"/>
              <a:buNone/>
              <a:defRPr/>
            </a:lvl4pPr>
            <a:lvl5pPr marL="2286000" lvl="4" indent="-320039" algn="l">
              <a:lnSpc>
                <a:spcPct val="100000"/>
              </a:lnSpc>
              <a:spcBef>
                <a:spcPts val="50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gdaee33dcc0_0_263" descr="Image"/>
          <p:cNvSpPr>
            <a:spLocks noGrp="1"/>
          </p:cNvSpPr>
          <p:nvPr>
            <p:ph type="pic" idx="3"/>
          </p:nvPr>
        </p:nvSpPr>
        <p:spPr>
          <a:xfrm>
            <a:off x="4295800" y="900000"/>
            <a:ext cx="3420000" cy="2880000"/>
          </a:xfrm>
          <a:prstGeom prst="rect">
            <a:avLst/>
          </a:prstGeom>
          <a:solidFill>
            <a:srgbClr val="FFFFFF"/>
          </a:solidFill>
          <a:ln>
            <a:noFill/>
          </a:ln>
        </p:spPr>
        <p:txBody>
          <a:bodyPr spcFirstLastPara="1" wrap="square" lIns="0" tIns="0" rIns="0" bIns="0" anchor="b" anchorCtr="0">
            <a:noAutofit/>
          </a:bodyPr>
          <a:lstStyle>
            <a:lvl1pPr marR="0" lvl="0" algn="ctr" rtl="0">
              <a:lnSpc>
                <a:spcPct val="100000"/>
              </a:lnSpc>
              <a:spcBef>
                <a:spcPts val="1000"/>
              </a:spcBef>
              <a:spcAft>
                <a:spcPts val="0"/>
              </a:spcAft>
              <a:buClr>
                <a:schemeClr val="dk1"/>
              </a:buClr>
              <a:buSzPts val="192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92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chemeClr val="dk1"/>
              </a:buClr>
              <a:buSzPts val="144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7" name="Google Shape;117;gdaee33dcc0_0_263" descr="Text"/>
          <p:cNvSpPr txBox="1">
            <a:spLocks noGrp="1"/>
          </p:cNvSpPr>
          <p:nvPr>
            <p:ph type="body" idx="4"/>
          </p:nvPr>
        </p:nvSpPr>
        <p:spPr>
          <a:xfrm>
            <a:off x="4320000" y="4017600"/>
            <a:ext cx="3420000" cy="2304000"/>
          </a:xfrm>
          <a:prstGeom prst="rect">
            <a:avLst/>
          </a:prstGeom>
          <a:noFill/>
          <a:ln>
            <a:noFill/>
          </a:ln>
        </p:spPr>
        <p:txBody>
          <a:bodyPr spcFirstLastPara="1" wrap="square" lIns="0" tIns="0" rIns="0" bIns="0" anchor="t" anchorCtr="0">
            <a:noAutofit/>
          </a:bodyPr>
          <a:lstStyle>
            <a:lvl1pPr marL="457200" lvl="0" indent="-320040" algn="l">
              <a:lnSpc>
                <a:spcPct val="100000"/>
              </a:lnSpc>
              <a:spcBef>
                <a:spcPts val="1000"/>
              </a:spcBef>
              <a:spcAft>
                <a:spcPts val="0"/>
              </a:spcAft>
              <a:buClr>
                <a:schemeClr val="dk1"/>
              </a:buClr>
              <a:buSzPts val="1440"/>
              <a:buChar char="•"/>
              <a:defRPr sz="1800"/>
            </a:lvl1pPr>
            <a:lvl2pPr marL="914400" lvl="1" indent="-320040" algn="l">
              <a:lnSpc>
                <a:spcPct val="100000"/>
              </a:lnSpc>
              <a:spcBef>
                <a:spcPts val="0"/>
              </a:spcBef>
              <a:spcAft>
                <a:spcPts val="0"/>
              </a:spcAft>
              <a:buClr>
                <a:schemeClr val="dk1"/>
              </a:buClr>
              <a:buSzPts val="1440"/>
              <a:buChar char="•"/>
              <a:defRPr/>
            </a:lvl2pPr>
            <a:lvl3pPr marL="1371600" lvl="2" indent="-320039" algn="l">
              <a:lnSpc>
                <a:spcPct val="100000"/>
              </a:lnSpc>
              <a:spcBef>
                <a:spcPts val="500"/>
              </a:spcBef>
              <a:spcAft>
                <a:spcPts val="0"/>
              </a:spcAft>
              <a:buClr>
                <a:schemeClr val="dk1"/>
              </a:buClr>
              <a:buSzPts val="1440"/>
              <a:buChar char="•"/>
              <a:defRPr/>
            </a:lvl3pPr>
            <a:lvl4pPr marL="1828800" lvl="3" indent="-228600" algn="l">
              <a:lnSpc>
                <a:spcPct val="100000"/>
              </a:lnSpc>
              <a:spcBef>
                <a:spcPts val="500"/>
              </a:spcBef>
              <a:spcAft>
                <a:spcPts val="0"/>
              </a:spcAft>
              <a:buClr>
                <a:schemeClr val="dk1"/>
              </a:buClr>
              <a:buSzPts val="1440"/>
              <a:buNone/>
              <a:defRPr/>
            </a:lvl4pPr>
            <a:lvl5pPr marL="2286000" lvl="4" indent="-320039" algn="l">
              <a:lnSpc>
                <a:spcPct val="100000"/>
              </a:lnSpc>
              <a:spcBef>
                <a:spcPts val="50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gdaee33dcc0_0_263" descr="Image"/>
          <p:cNvSpPr>
            <a:spLocks noGrp="1"/>
          </p:cNvSpPr>
          <p:nvPr>
            <p:ph type="pic" idx="5"/>
          </p:nvPr>
        </p:nvSpPr>
        <p:spPr>
          <a:xfrm>
            <a:off x="8256240" y="900000"/>
            <a:ext cx="3420000" cy="2880000"/>
          </a:xfrm>
          <a:prstGeom prst="rect">
            <a:avLst/>
          </a:prstGeom>
          <a:solidFill>
            <a:srgbClr val="FFFFFF"/>
          </a:solidFill>
          <a:ln>
            <a:noFill/>
          </a:ln>
        </p:spPr>
        <p:txBody>
          <a:bodyPr spcFirstLastPara="1" wrap="square" lIns="0" tIns="0" rIns="0" bIns="0" anchor="b" anchorCtr="0">
            <a:noAutofit/>
          </a:bodyPr>
          <a:lstStyle>
            <a:lvl1pPr marR="0" lvl="0" algn="ctr" rtl="0">
              <a:lnSpc>
                <a:spcPct val="100000"/>
              </a:lnSpc>
              <a:spcBef>
                <a:spcPts val="1000"/>
              </a:spcBef>
              <a:spcAft>
                <a:spcPts val="0"/>
              </a:spcAft>
              <a:buClr>
                <a:schemeClr val="dk1"/>
              </a:buClr>
              <a:buSzPts val="192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92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chemeClr val="dk1"/>
              </a:buClr>
              <a:buSzPts val="144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9" name="Google Shape;119;gdaee33dcc0_0_263" descr="Text"/>
          <p:cNvSpPr txBox="1">
            <a:spLocks noGrp="1"/>
          </p:cNvSpPr>
          <p:nvPr>
            <p:ph type="body" idx="6"/>
          </p:nvPr>
        </p:nvSpPr>
        <p:spPr>
          <a:xfrm>
            <a:off x="8280218" y="4017600"/>
            <a:ext cx="3420000" cy="2304000"/>
          </a:xfrm>
          <a:prstGeom prst="rect">
            <a:avLst/>
          </a:prstGeom>
          <a:noFill/>
          <a:ln>
            <a:noFill/>
          </a:ln>
        </p:spPr>
        <p:txBody>
          <a:bodyPr spcFirstLastPara="1" wrap="square" lIns="0" tIns="0" rIns="0" bIns="0" anchor="t" anchorCtr="0">
            <a:noAutofit/>
          </a:bodyPr>
          <a:lstStyle>
            <a:lvl1pPr marL="457200" lvl="0" indent="-320040" algn="l">
              <a:lnSpc>
                <a:spcPct val="100000"/>
              </a:lnSpc>
              <a:spcBef>
                <a:spcPts val="1000"/>
              </a:spcBef>
              <a:spcAft>
                <a:spcPts val="0"/>
              </a:spcAft>
              <a:buClr>
                <a:schemeClr val="dk1"/>
              </a:buClr>
              <a:buSzPts val="1440"/>
              <a:buChar char="•"/>
              <a:defRPr sz="1800"/>
            </a:lvl1pPr>
            <a:lvl2pPr marL="914400" lvl="1" indent="-320040" algn="l">
              <a:lnSpc>
                <a:spcPct val="100000"/>
              </a:lnSpc>
              <a:spcBef>
                <a:spcPts val="0"/>
              </a:spcBef>
              <a:spcAft>
                <a:spcPts val="0"/>
              </a:spcAft>
              <a:buClr>
                <a:schemeClr val="dk1"/>
              </a:buClr>
              <a:buSzPts val="1440"/>
              <a:buChar char="•"/>
              <a:defRPr/>
            </a:lvl2pPr>
            <a:lvl3pPr marL="1371600" lvl="2" indent="-320039" algn="l">
              <a:lnSpc>
                <a:spcPct val="100000"/>
              </a:lnSpc>
              <a:spcBef>
                <a:spcPts val="500"/>
              </a:spcBef>
              <a:spcAft>
                <a:spcPts val="0"/>
              </a:spcAft>
              <a:buClr>
                <a:schemeClr val="dk1"/>
              </a:buClr>
              <a:buSzPts val="1440"/>
              <a:buChar char="•"/>
              <a:defRPr/>
            </a:lvl3pPr>
            <a:lvl4pPr marL="1828800" lvl="3" indent="-228600" algn="l">
              <a:lnSpc>
                <a:spcPct val="100000"/>
              </a:lnSpc>
              <a:spcBef>
                <a:spcPts val="500"/>
              </a:spcBef>
              <a:spcAft>
                <a:spcPts val="0"/>
              </a:spcAft>
              <a:buClr>
                <a:schemeClr val="dk1"/>
              </a:buClr>
              <a:buSzPts val="1440"/>
              <a:buNone/>
              <a:defRPr/>
            </a:lvl4pPr>
            <a:lvl5pPr marL="2286000" lvl="4" indent="-320039" algn="l">
              <a:lnSpc>
                <a:spcPct val="100000"/>
              </a:lnSpc>
              <a:spcBef>
                <a:spcPts val="50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gdaee33dcc0_0_263"/>
          <p:cNvSpPr txBox="1">
            <a:spLocks noGrp="1"/>
          </p:cNvSpPr>
          <p:nvPr>
            <p:ph type="dt" idx="10"/>
          </p:nvPr>
        </p:nvSpPr>
        <p:spPr>
          <a:xfrm>
            <a:off x="362211" y="6480000"/>
            <a:ext cx="2743200" cy="36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gdaee33dcc0_0_263"/>
          <p:cNvSpPr txBox="1">
            <a:spLocks noGrp="1"/>
          </p:cNvSpPr>
          <p:nvPr>
            <p:ph type="ftr" idx="11"/>
          </p:nvPr>
        </p:nvSpPr>
        <p:spPr>
          <a:xfrm>
            <a:off x="4320000" y="6480000"/>
            <a:ext cx="6480000" cy="36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gdaee33dcc0_0_263"/>
          <p:cNvSpPr txBox="1">
            <a:spLocks noGrp="1"/>
          </p:cNvSpPr>
          <p:nvPr>
            <p:ph type="sldNum" idx="12"/>
          </p:nvPr>
        </p:nvSpPr>
        <p:spPr>
          <a:xfrm>
            <a:off x="11123111" y="6480000"/>
            <a:ext cx="769200" cy="270000"/>
          </a:xfrm>
          <a:prstGeom prst="rect">
            <a:avLst/>
          </a:prstGeom>
          <a:noFill/>
          <a:ln>
            <a:noFill/>
          </a:ln>
        </p:spPr>
        <p:txBody>
          <a:bodyPr spcFirstLastPara="1" wrap="square" lIns="0" tIns="0" rIns="0" bIns="0" anchor="t"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UCL Table">
  <p:cSld name="UCL Table">
    <p:spTree>
      <p:nvGrpSpPr>
        <p:cNvPr id="1" name="Shape 123"/>
        <p:cNvGrpSpPr/>
        <p:nvPr/>
      </p:nvGrpSpPr>
      <p:grpSpPr>
        <a:xfrm>
          <a:off x="0" y="0"/>
          <a:ext cx="0" cy="0"/>
          <a:chOff x="0" y="0"/>
          <a:chExt cx="0" cy="0"/>
        </a:xfrm>
      </p:grpSpPr>
      <p:sp>
        <p:nvSpPr>
          <p:cNvPr id="124" name="Google Shape;124;gdaee33dcc0_0_273" descr="Headline"/>
          <p:cNvSpPr txBox="1">
            <a:spLocks noGrp="1"/>
          </p:cNvSpPr>
          <p:nvPr>
            <p:ph type="title"/>
          </p:nvPr>
        </p:nvSpPr>
        <p:spPr>
          <a:xfrm>
            <a:off x="360000" y="899999"/>
            <a:ext cx="9000000" cy="1368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25" name="Google Shape;125;gdaee33dcc0_0_273"/>
          <p:cNvSpPr txBox="1">
            <a:spLocks noGrp="1"/>
          </p:cNvSpPr>
          <p:nvPr>
            <p:ph type="body" idx="1"/>
          </p:nvPr>
        </p:nvSpPr>
        <p:spPr>
          <a:xfrm>
            <a:off x="9366454" y="2414430"/>
            <a:ext cx="2557200" cy="2623800"/>
          </a:xfrm>
          <a:prstGeom prst="rect">
            <a:avLst/>
          </a:prstGeom>
          <a:noFill/>
          <a:ln>
            <a:noFill/>
          </a:ln>
        </p:spPr>
        <p:txBody>
          <a:bodyPr spcFirstLastPara="1" wrap="square" lIns="0" tIns="0" rIns="0" bIns="0" anchor="t" anchorCtr="0">
            <a:noAutofit/>
          </a:bodyPr>
          <a:lstStyle>
            <a:lvl1pPr marL="457200" lvl="0" indent="-320040" algn="l">
              <a:lnSpc>
                <a:spcPct val="100000"/>
              </a:lnSpc>
              <a:spcBef>
                <a:spcPts val="1000"/>
              </a:spcBef>
              <a:spcAft>
                <a:spcPts val="0"/>
              </a:spcAft>
              <a:buClr>
                <a:schemeClr val="dk1"/>
              </a:buClr>
              <a:buSzPts val="1440"/>
              <a:buChar char="•"/>
              <a:defRPr sz="1800"/>
            </a:lvl1pPr>
            <a:lvl2pPr marL="914400" lvl="1" indent="-320040" algn="l">
              <a:lnSpc>
                <a:spcPct val="100000"/>
              </a:lnSpc>
              <a:spcBef>
                <a:spcPts val="0"/>
              </a:spcBef>
              <a:spcAft>
                <a:spcPts val="0"/>
              </a:spcAft>
              <a:buClr>
                <a:schemeClr val="dk1"/>
              </a:buClr>
              <a:buSzPts val="1440"/>
              <a:buChar char="•"/>
              <a:defRPr/>
            </a:lvl2pPr>
            <a:lvl3pPr marL="1371600" lvl="2" indent="-320039" algn="l">
              <a:lnSpc>
                <a:spcPct val="100000"/>
              </a:lnSpc>
              <a:spcBef>
                <a:spcPts val="500"/>
              </a:spcBef>
              <a:spcAft>
                <a:spcPts val="0"/>
              </a:spcAft>
              <a:buClr>
                <a:schemeClr val="dk1"/>
              </a:buClr>
              <a:buSzPts val="1440"/>
              <a:buChar char="•"/>
              <a:defRPr/>
            </a:lvl3pPr>
            <a:lvl4pPr marL="1828800" lvl="3" indent="-228600" algn="l">
              <a:lnSpc>
                <a:spcPct val="100000"/>
              </a:lnSpc>
              <a:spcBef>
                <a:spcPts val="500"/>
              </a:spcBef>
              <a:spcAft>
                <a:spcPts val="0"/>
              </a:spcAft>
              <a:buClr>
                <a:schemeClr val="dk1"/>
              </a:buClr>
              <a:buSzPts val="1440"/>
              <a:buNone/>
              <a:defRPr/>
            </a:lvl4pPr>
            <a:lvl5pPr marL="2286000" lvl="4" indent="-320039" algn="l">
              <a:lnSpc>
                <a:spcPct val="100000"/>
              </a:lnSpc>
              <a:spcBef>
                <a:spcPts val="50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6" name="Google Shape;126;gdaee33dcc0_0_273"/>
          <p:cNvSpPr txBox="1">
            <a:spLocks noGrp="1"/>
          </p:cNvSpPr>
          <p:nvPr>
            <p:ph type="dt" idx="10"/>
          </p:nvPr>
        </p:nvSpPr>
        <p:spPr>
          <a:xfrm>
            <a:off x="362211" y="6480000"/>
            <a:ext cx="2743200" cy="36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gdaee33dcc0_0_273"/>
          <p:cNvSpPr txBox="1">
            <a:spLocks noGrp="1"/>
          </p:cNvSpPr>
          <p:nvPr>
            <p:ph type="ftr" idx="11"/>
          </p:nvPr>
        </p:nvSpPr>
        <p:spPr>
          <a:xfrm>
            <a:off x="4320000" y="6480000"/>
            <a:ext cx="6480000" cy="36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gdaee33dcc0_0_273"/>
          <p:cNvSpPr txBox="1">
            <a:spLocks noGrp="1"/>
          </p:cNvSpPr>
          <p:nvPr>
            <p:ph type="sldNum" idx="12"/>
          </p:nvPr>
        </p:nvSpPr>
        <p:spPr>
          <a:xfrm>
            <a:off x="11123111" y="6480000"/>
            <a:ext cx="769200" cy="270000"/>
          </a:xfrm>
          <a:prstGeom prst="rect">
            <a:avLst/>
          </a:prstGeom>
          <a:noFill/>
          <a:ln>
            <a:noFill/>
          </a:ln>
        </p:spPr>
        <p:txBody>
          <a:bodyPr spcFirstLastPara="1" wrap="square" lIns="0" tIns="0" rIns="0" bIns="0" anchor="t"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UCL Table 2">
  <p:cSld name="UCL Table 2">
    <p:spTree>
      <p:nvGrpSpPr>
        <p:cNvPr id="1" name="Shape 129"/>
        <p:cNvGrpSpPr/>
        <p:nvPr/>
      </p:nvGrpSpPr>
      <p:grpSpPr>
        <a:xfrm>
          <a:off x="0" y="0"/>
          <a:ext cx="0" cy="0"/>
          <a:chOff x="0" y="0"/>
          <a:chExt cx="0" cy="0"/>
        </a:xfrm>
      </p:grpSpPr>
      <p:sp>
        <p:nvSpPr>
          <p:cNvPr id="130" name="Google Shape;130;gdaee33dcc0_0_279" descr="Headline"/>
          <p:cNvSpPr txBox="1">
            <a:spLocks noGrp="1"/>
          </p:cNvSpPr>
          <p:nvPr>
            <p:ph type="title"/>
          </p:nvPr>
        </p:nvSpPr>
        <p:spPr>
          <a:xfrm>
            <a:off x="360000" y="899999"/>
            <a:ext cx="9000000" cy="1368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31" name="Google Shape;131;gdaee33dcc0_0_279"/>
          <p:cNvSpPr txBox="1">
            <a:spLocks noGrp="1"/>
          </p:cNvSpPr>
          <p:nvPr>
            <p:ph type="body" idx="1"/>
          </p:nvPr>
        </p:nvSpPr>
        <p:spPr>
          <a:xfrm>
            <a:off x="360000" y="3451091"/>
            <a:ext cx="2610000" cy="2894400"/>
          </a:xfrm>
          <a:prstGeom prst="rect">
            <a:avLst/>
          </a:prstGeom>
          <a:noFill/>
          <a:ln>
            <a:noFill/>
          </a:ln>
        </p:spPr>
        <p:txBody>
          <a:bodyPr spcFirstLastPara="1" wrap="square" lIns="0" tIns="0" rIns="0" bIns="0" anchor="t" anchorCtr="0">
            <a:noAutofit/>
          </a:bodyPr>
          <a:lstStyle>
            <a:lvl1pPr marL="457200" lvl="0" indent="-320040" algn="l">
              <a:lnSpc>
                <a:spcPct val="100000"/>
              </a:lnSpc>
              <a:spcBef>
                <a:spcPts val="1000"/>
              </a:spcBef>
              <a:spcAft>
                <a:spcPts val="0"/>
              </a:spcAft>
              <a:buClr>
                <a:schemeClr val="dk1"/>
              </a:buClr>
              <a:buSzPts val="1440"/>
              <a:buChar char="•"/>
              <a:defRPr sz="1800"/>
            </a:lvl1pPr>
            <a:lvl2pPr marL="914400" lvl="1" indent="-228600" algn="l">
              <a:lnSpc>
                <a:spcPct val="100000"/>
              </a:lnSpc>
              <a:spcBef>
                <a:spcPts val="0"/>
              </a:spcBef>
              <a:spcAft>
                <a:spcPts val="0"/>
              </a:spcAft>
              <a:buClr>
                <a:schemeClr val="dk1"/>
              </a:buClr>
              <a:buSzPts val="1920"/>
              <a:buFont typeface="Arial"/>
              <a:buNone/>
              <a:defRPr/>
            </a:lvl2pPr>
            <a:lvl3pPr marL="1371600" lvl="2" indent="-320039" algn="l">
              <a:lnSpc>
                <a:spcPct val="100000"/>
              </a:lnSpc>
              <a:spcBef>
                <a:spcPts val="500"/>
              </a:spcBef>
              <a:spcAft>
                <a:spcPts val="0"/>
              </a:spcAft>
              <a:buClr>
                <a:schemeClr val="dk1"/>
              </a:buClr>
              <a:buSzPts val="1440"/>
              <a:buChar char="•"/>
              <a:defRPr/>
            </a:lvl3pPr>
            <a:lvl4pPr marL="1828800" lvl="3" indent="-228600" algn="l">
              <a:lnSpc>
                <a:spcPct val="100000"/>
              </a:lnSpc>
              <a:spcBef>
                <a:spcPts val="500"/>
              </a:spcBef>
              <a:spcAft>
                <a:spcPts val="0"/>
              </a:spcAft>
              <a:buClr>
                <a:schemeClr val="dk1"/>
              </a:buClr>
              <a:buSzPts val="1440"/>
              <a:buNone/>
              <a:defRPr/>
            </a:lvl4pPr>
            <a:lvl5pPr marL="2286000" lvl="4" indent="-320039" algn="l">
              <a:lnSpc>
                <a:spcPct val="100000"/>
              </a:lnSpc>
              <a:spcBef>
                <a:spcPts val="50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2" name="Google Shape;132;gdaee33dcc0_0_279"/>
          <p:cNvSpPr txBox="1">
            <a:spLocks noGrp="1"/>
          </p:cNvSpPr>
          <p:nvPr>
            <p:ph type="dt" idx="10"/>
          </p:nvPr>
        </p:nvSpPr>
        <p:spPr>
          <a:xfrm>
            <a:off x="362211" y="6480000"/>
            <a:ext cx="2743200" cy="36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gdaee33dcc0_0_279"/>
          <p:cNvSpPr txBox="1">
            <a:spLocks noGrp="1"/>
          </p:cNvSpPr>
          <p:nvPr>
            <p:ph type="ftr" idx="11"/>
          </p:nvPr>
        </p:nvSpPr>
        <p:spPr>
          <a:xfrm>
            <a:off x="4320000" y="6480000"/>
            <a:ext cx="6480000" cy="36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gdaee33dcc0_0_279"/>
          <p:cNvSpPr txBox="1">
            <a:spLocks noGrp="1"/>
          </p:cNvSpPr>
          <p:nvPr>
            <p:ph type="sldNum" idx="12"/>
          </p:nvPr>
        </p:nvSpPr>
        <p:spPr>
          <a:xfrm>
            <a:off x="11123111" y="6480000"/>
            <a:ext cx="769200" cy="270000"/>
          </a:xfrm>
          <a:prstGeom prst="rect">
            <a:avLst/>
          </a:prstGeom>
          <a:noFill/>
          <a:ln>
            <a:noFill/>
          </a:ln>
        </p:spPr>
        <p:txBody>
          <a:bodyPr spcFirstLastPara="1" wrap="square" lIns="0" tIns="0" rIns="0" bIns="0" anchor="t"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UCL Contact 2 column ">
  <p:cSld name="UCL Contact 2 column ">
    <p:spTree>
      <p:nvGrpSpPr>
        <p:cNvPr id="1" name="Shape 135"/>
        <p:cNvGrpSpPr/>
        <p:nvPr/>
      </p:nvGrpSpPr>
      <p:grpSpPr>
        <a:xfrm>
          <a:off x="0" y="0"/>
          <a:ext cx="0" cy="0"/>
          <a:chOff x="0" y="0"/>
          <a:chExt cx="0" cy="0"/>
        </a:xfrm>
      </p:grpSpPr>
      <p:sp>
        <p:nvSpPr>
          <p:cNvPr id="136" name="Google Shape;136;gdaee33dcc0_0_285" descr="Headline"/>
          <p:cNvSpPr txBox="1">
            <a:spLocks noGrp="1"/>
          </p:cNvSpPr>
          <p:nvPr>
            <p:ph type="title"/>
          </p:nvPr>
        </p:nvSpPr>
        <p:spPr>
          <a:xfrm>
            <a:off x="360000" y="899999"/>
            <a:ext cx="9000000" cy="1368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37" name="Google Shape;137;gdaee33dcc0_0_285" descr="Text"/>
          <p:cNvSpPr txBox="1">
            <a:spLocks noGrp="1"/>
          </p:cNvSpPr>
          <p:nvPr>
            <p:ph type="body" idx="1"/>
          </p:nvPr>
        </p:nvSpPr>
        <p:spPr>
          <a:xfrm>
            <a:off x="360000" y="2412000"/>
            <a:ext cx="5399100" cy="3600000"/>
          </a:xfrm>
          <a:prstGeom prst="rect">
            <a:avLst/>
          </a:prstGeom>
          <a:noFill/>
          <a:ln>
            <a:noFill/>
          </a:ln>
        </p:spPr>
        <p:txBody>
          <a:bodyPr spcFirstLastPara="1" wrap="square" lIns="0" tIns="0" rIns="0" bIns="0" anchor="t" anchorCtr="0">
            <a:noAutofit/>
          </a:bodyPr>
          <a:lstStyle>
            <a:lvl1pPr marL="457200" lvl="0" indent="-350520" algn="l">
              <a:lnSpc>
                <a:spcPct val="100000"/>
              </a:lnSpc>
              <a:spcBef>
                <a:spcPts val="1000"/>
              </a:spcBef>
              <a:spcAft>
                <a:spcPts val="0"/>
              </a:spcAft>
              <a:buClr>
                <a:schemeClr val="dk1"/>
              </a:buClr>
              <a:buSzPts val="1920"/>
              <a:buChar char="•"/>
              <a:defRPr sz="2400">
                <a:latin typeface="Arial"/>
                <a:ea typeface="Arial"/>
                <a:cs typeface="Arial"/>
                <a:sym typeface="Arial"/>
              </a:defRPr>
            </a:lvl1pPr>
            <a:lvl2pPr marL="914400" lvl="1" indent="-320040" algn="l">
              <a:lnSpc>
                <a:spcPct val="100000"/>
              </a:lnSpc>
              <a:spcBef>
                <a:spcPts val="0"/>
              </a:spcBef>
              <a:spcAft>
                <a:spcPts val="0"/>
              </a:spcAft>
              <a:buClr>
                <a:schemeClr val="dk1"/>
              </a:buClr>
              <a:buSzPts val="1440"/>
              <a:buChar char="•"/>
              <a:defRPr/>
            </a:lvl2pPr>
            <a:lvl3pPr marL="1371600" lvl="2" indent="-320039" algn="l">
              <a:lnSpc>
                <a:spcPct val="100000"/>
              </a:lnSpc>
              <a:spcBef>
                <a:spcPts val="500"/>
              </a:spcBef>
              <a:spcAft>
                <a:spcPts val="0"/>
              </a:spcAft>
              <a:buClr>
                <a:schemeClr val="dk1"/>
              </a:buClr>
              <a:buSzPts val="1440"/>
              <a:buChar char="•"/>
              <a:defRPr/>
            </a:lvl3pPr>
            <a:lvl4pPr marL="1828800" lvl="3" indent="-228600" algn="l">
              <a:lnSpc>
                <a:spcPct val="100000"/>
              </a:lnSpc>
              <a:spcBef>
                <a:spcPts val="500"/>
              </a:spcBef>
              <a:spcAft>
                <a:spcPts val="0"/>
              </a:spcAft>
              <a:buClr>
                <a:schemeClr val="dk1"/>
              </a:buClr>
              <a:buSzPts val="1440"/>
              <a:buNone/>
              <a:defRPr/>
            </a:lvl4pPr>
            <a:lvl5pPr marL="2286000" lvl="4" indent="-320039" algn="l">
              <a:lnSpc>
                <a:spcPct val="100000"/>
              </a:lnSpc>
              <a:spcBef>
                <a:spcPts val="50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gdaee33dcc0_0_285" descr="Text"/>
          <p:cNvSpPr txBox="1">
            <a:spLocks noGrp="1"/>
          </p:cNvSpPr>
          <p:nvPr>
            <p:ph type="body" idx="2"/>
          </p:nvPr>
        </p:nvSpPr>
        <p:spPr>
          <a:xfrm>
            <a:off x="5940000" y="2412000"/>
            <a:ext cx="5399100" cy="3600000"/>
          </a:xfrm>
          <a:prstGeom prst="rect">
            <a:avLst/>
          </a:prstGeom>
          <a:noFill/>
          <a:ln>
            <a:noFill/>
          </a:ln>
        </p:spPr>
        <p:txBody>
          <a:bodyPr spcFirstLastPara="1" wrap="square" lIns="0" tIns="0" rIns="0" bIns="0" anchor="t" anchorCtr="0">
            <a:noAutofit/>
          </a:bodyPr>
          <a:lstStyle>
            <a:lvl1pPr marL="457200" lvl="0" indent="-350520" algn="l">
              <a:lnSpc>
                <a:spcPct val="100000"/>
              </a:lnSpc>
              <a:spcBef>
                <a:spcPts val="1000"/>
              </a:spcBef>
              <a:spcAft>
                <a:spcPts val="0"/>
              </a:spcAft>
              <a:buClr>
                <a:schemeClr val="dk1"/>
              </a:buClr>
              <a:buSzPts val="1920"/>
              <a:buChar char="•"/>
              <a:defRPr sz="2400">
                <a:latin typeface="Arial"/>
                <a:ea typeface="Arial"/>
                <a:cs typeface="Arial"/>
                <a:sym typeface="Arial"/>
              </a:defRPr>
            </a:lvl1pPr>
            <a:lvl2pPr marL="914400" lvl="1" indent="-320040" algn="l">
              <a:lnSpc>
                <a:spcPct val="100000"/>
              </a:lnSpc>
              <a:spcBef>
                <a:spcPts val="0"/>
              </a:spcBef>
              <a:spcAft>
                <a:spcPts val="0"/>
              </a:spcAft>
              <a:buClr>
                <a:schemeClr val="dk1"/>
              </a:buClr>
              <a:buSzPts val="1440"/>
              <a:buChar char="•"/>
              <a:defRPr/>
            </a:lvl2pPr>
            <a:lvl3pPr marL="1371600" lvl="2" indent="-320039" algn="l">
              <a:lnSpc>
                <a:spcPct val="100000"/>
              </a:lnSpc>
              <a:spcBef>
                <a:spcPts val="500"/>
              </a:spcBef>
              <a:spcAft>
                <a:spcPts val="0"/>
              </a:spcAft>
              <a:buClr>
                <a:schemeClr val="dk1"/>
              </a:buClr>
              <a:buSzPts val="1440"/>
              <a:buChar char="•"/>
              <a:defRPr/>
            </a:lvl3pPr>
            <a:lvl4pPr marL="1828800" lvl="3" indent="-228600" algn="l">
              <a:lnSpc>
                <a:spcPct val="100000"/>
              </a:lnSpc>
              <a:spcBef>
                <a:spcPts val="500"/>
              </a:spcBef>
              <a:spcAft>
                <a:spcPts val="0"/>
              </a:spcAft>
              <a:buClr>
                <a:schemeClr val="dk1"/>
              </a:buClr>
              <a:buSzPts val="1440"/>
              <a:buNone/>
              <a:defRPr/>
            </a:lvl4pPr>
            <a:lvl5pPr marL="2286000" lvl="4" indent="-320039" algn="l">
              <a:lnSpc>
                <a:spcPct val="100000"/>
              </a:lnSpc>
              <a:spcBef>
                <a:spcPts val="50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gdaee33dcc0_0_285"/>
          <p:cNvSpPr txBox="1">
            <a:spLocks noGrp="1"/>
          </p:cNvSpPr>
          <p:nvPr>
            <p:ph type="dt" idx="10"/>
          </p:nvPr>
        </p:nvSpPr>
        <p:spPr>
          <a:xfrm>
            <a:off x="362211" y="6480000"/>
            <a:ext cx="2743200" cy="36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gdaee33dcc0_0_285"/>
          <p:cNvSpPr txBox="1">
            <a:spLocks noGrp="1"/>
          </p:cNvSpPr>
          <p:nvPr>
            <p:ph type="ftr" idx="11"/>
          </p:nvPr>
        </p:nvSpPr>
        <p:spPr>
          <a:xfrm>
            <a:off x="4320000" y="6480000"/>
            <a:ext cx="6480000" cy="36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gdaee33dcc0_0_285"/>
          <p:cNvSpPr txBox="1">
            <a:spLocks noGrp="1"/>
          </p:cNvSpPr>
          <p:nvPr>
            <p:ph type="sldNum" idx="12"/>
          </p:nvPr>
        </p:nvSpPr>
        <p:spPr>
          <a:xfrm>
            <a:off x="11123111" y="6480000"/>
            <a:ext cx="769200" cy="270000"/>
          </a:xfrm>
          <a:prstGeom prst="rect">
            <a:avLst/>
          </a:prstGeom>
          <a:noFill/>
          <a:ln>
            <a:noFill/>
          </a:ln>
        </p:spPr>
        <p:txBody>
          <a:bodyPr spcFirstLastPara="1" wrap="square" lIns="0" tIns="0" rIns="0" bIns="0" anchor="t"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2"/>
        <p:cNvGrpSpPr/>
        <p:nvPr/>
      </p:nvGrpSpPr>
      <p:grpSpPr>
        <a:xfrm>
          <a:off x="0" y="0"/>
          <a:ext cx="0" cy="0"/>
          <a:chOff x="0" y="0"/>
          <a:chExt cx="0" cy="0"/>
        </a:xfrm>
      </p:grpSpPr>
      <p:sp>
        <p:nvSpPr>
          <p:cNvPr id="143" name="Google Shape;143;gdaee33dcc0_0_292"/>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lvl="0" algn="ctr" rtl="0">
              <a:lnSpc>
                <a:spcPct val="100000"/>
              </a:lnSpc>
              <a:spcBef>
                <a:spcPts val="0"/>
              </a:spcBef>
              <a:spcAft>
                <a:spcPts val="0"/>
              </a:spcAft>
              <a:buClr>
                <a:schemeClr val="dk1"/>
              </a:buClr>
              <a:buSzPts val="4400"/>
              <a:buFont typeface="EB Garamond"/>
              <a:buNone/>
              <a:defRPr sz="4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4" name="Google Shape;144;gdaee33dcc0_0_292"/>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rtl="0">
              <a:lnSpc>
                <a:spcPct val="110000"/>
              </a:lnSpc>
              <a:spcBef>
                <a:spcPts val="1000"/>
              </a:spcBef>
              <a:spcAft>
                <a:spcPts val="0"/>
              </a:spcAft>
              <a:buSzPts val="2000"/>
              <a:buNone/>
              <a:defRPr sz="2000">
                <a:latin typeface="Avenir"/>
                <a:ea typeface="Avenir"/>
                <a:cs typeface="Avenir"/>
                <a:sym typeface="Avenir"/>
              </a:defRPr>
            </a:lvl1pPr>
            <a:lvl2pPr lvl="1" algn="ctr" rtl="0">
              <a:lnSpc>
                <a:spcPct val="110000"/>
              </a:lnSpc>
              <a:spcBef>
                <a:spcPts val="500"/>
              </a:spcBef>
              <a:spcAft>
                <a:spcPts val="0"/>
              </a:spcAft>
              <a:buSzPts val="2000"/>
              <a:buNone/>
              <a:defRPr sz="2000"/>
            </a:lvl2pPr>
            <a:lvl3pPr lvl="2" algn="ctr" rtl="0">
              <a:lnSpc>
                <a:spcPct val="110000"/>
              </a:lnSpc>
              <a:spcBef>
                <a:spcPts val="500"/>
              </a:spcBef>
              <a:spcAft>
                <a:spcPts val="0"/>
              </a:spcAft>
              <a:buSzPts val="1800"/>
              <a:buNone/>
              <a:defRPr sz="1800"/>
            </a:lvl3pPr>
            <a:lvl4pPr lvl="3" algn="ctr" rtl="0">
              <a:lnSpc>
                <a:spcPct val="110000"/>
              </a:lnSpc>
              <a:spcBef>
                <a:spcPts val="500"/>
              </a:spcBef>
              <a:spcAft>
                <a:spcPts val="0"/>
              </a:spcAft>
              <a:buSzPts val="1600"/>
              <a:buNone/>
              <a:defRPr sz="1600"/>
            </a:lvl4pPr>
            <a:lvl5pPr lvl="4" algn="ctr" rtl="0">
              <a:lnSpc>
                <a:spcPct val="110000"/>
              </a:lnSpc>
              <a:spcBef>
                <a:spcPts val="500"/>
              </a:spcBef>
              <a:spcAft>
                <a:spcPts val="0"/>
              </a:spcAft>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145" name="Google Shape;145;gdaee33dcc0_0_292"/>
          <p:cNvSpPr txBox="1">
            <a:spLocks noGrp="1"/>
          </p:cNvSpPr>
          <p:nvPr>
            <p:ph type="dt" idx="10"/>
          </p:nvPr>
        </p:nvSpPr>
        <p:spPr>
          <a:xfrm>
            <a:off x="458694" y="6416675"/>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solidFill>
                  <a:schemeClr val="dk1"/>
                </a:solidFill>
                <a:latin typeface="Avenir"/>
                <a:ea typeface="Avenir"/>
                <a:cs typeface="Avenir"/>
                <a:sym typeface="Avenir"/>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6" name="Google Shape;146;gdaee33dcc0_0_292"/>
          <p:cNvSpPr txBox="1">
            <a:spLocks noGrp="1"/>
          </p:cNvSpPr>
          <p:nvPr>
            <p:ph type="ftr" idx="11"/>
          </p:nvPr>
        </p:nvSpPr>
        <p:spPr>
          <a:xfrm>
            <a:off x="4038600" y="6416675"/>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solidFill>
                  <a:schemeClr val="dk1"/>
                </a:solidFill>
                <a:latin typeface="Avenir"/>
                <a:ea typeface="Avenir"/>
                <a:cs typeface="Avenir"/>
                <a:sym typeface="Avenir"/>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7" name="Google Shape;147;gdaee33dcc0_0_292"/>
          <p:cNvSpPr txBox="1">
            <a:spLocks noGrp="1"/>
          </p:cNvSpPr>
          <p:nvPr>
            <p:ph type="sldNum" idx="12"/>
          </p:nvPr>
        </p:nvSpPr>
        <p:spPr>
          <a:xfrm>
            <a:off x="8990106" y="6416675"/>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900" b="0" i="0" u="none" strike="noStrike" cap="none">
                <a:solidFill>
                  <a:schemeClr val="dk1"/>
                </a:solidFill>
                <a:latin typeface="Avenir"/>
                <a:ea typeface="Avenir"/>
                <a:cs typeface="Avenir"/>
                <a:sym typeface="Avenir"/>
              </a:defRPr>
            </a:lvl1pPr>
            <a:lvl2pPr marL="0" lvl="1" indent="0" algn="r" rtl="0">
              <a:spcBef>
                <a:spcPts val="0"/>
              </a:spcBef>
              <a:buNone/>
              <a:defRPr sz="900" b="0" i="0" u="none" strike="noStrike" cap="none">
                <a:solidFill>
                  <a:schemeClr val="dk1"/>
                </a:solidFill>
                <a:latin typeface="Avenir"/>
                <a:ea typeface="Avenir"/>
                <a:cs typeface="Avenir"/>
                <a:sym typeface="Avenir"/>
              </a:defRPr>
            </a:lvl2pPr>
            <a:lvl3pPr marL="0" lvl="2" indent="0" algn="r" rtl="0">
              <a:spcBef>
                <a:spcPts val="0"/>
              </a:spcBef>
              <a:buNone/>
              <a:defRPr sz="900" b="0" i="0" u="none" strike="noStrike" cap="none">
                <a:solidFill>
                  <a:schemeClr val="dk1"/>
                </a:solidFill>
                <a:latin typeface="Avenir"/>
                <a:ea typeface="Avenir"/>
                <a:cs typeface="Avenir"/>
                <a:sym typeface="Avenir"/>
              </a:defRPr>
            </a:lvl3pPr>
            <a:lvl4pPr marL="0" lvl="3" indent="0" algn="r" rtl="0">
              <a:spcBef>
                <a:spcPts val="0"/>
              </a:spcBef>
              <a:buNone/>
              <a:defRPr sz="900" b="0" i="0" u="none" strike="noStrike" cap="none">
                <a:solidFill>
                  <a:schemeClr val="dk1"/>
                </a:solidFill>
                <a:latin typeface="Avenir"/>
                <a:ea typeface="Avenir"/>
                <a:cs typeface="Avenir"/>
                <a:sym typeface="Avenir"/>
              </a:defRPr>
            </a:lvl4pPr>
            <a:lvl5pPr marL="0" lvl="4" indent="0" algn="r" rtl="0">
              <a:spcBef>
                <a:spcPts val="0"/>
              </a:spcBef>
              <a:buNone/>
              <a:defRPr sz="900" b="0" i="0" u="none" strike="noStrike" cap="none">
                <a:solidFill>
                  <a:schemeClr val="dk1"/>
                </a:solidFill>
                <a:latin typeface="Avenir"/>
                <a:ea typeface="Avenir"/>
                <a:cs typeface="Avenir"/>
                <a:sym typeface="Avenir"/>
              </a:defRPr>
            </a:lvl5pPr>
            <a:lvl6pPr marL="0" lvl="5" indent="0" algn="r" rtl="0">
              <a:spcBef>
                <a:spcPts val="0"/>
              </a:spcBef>
              <a:buNone/>
              <a:defRPr sz="900" b="0" i="0" u="none" strike="noStrike" cap="none">
                <a:solidFill>
                  <a:schemeClr val="dk1"/>
                </a:solidFill>
                <a:latin typeface="Avenir"/>
                <a:ea typeface="Avenir"/>
                <a:cs typeface="Avenir"/>
                <a:sym typeface="Avenir"/>
              </a:defRPr>
            </a:lvl6pPr>
            <a:lvl7pPr marL="0" lvl="6" indent="0" algn="r" rtl="0">
              <a:spcBef>
                <a:spcPts val="0"/>
              </a:spcBef>
              <a:buNone/>
              <a:defRPr sz="900" b="0" i="0" u="none" strike="noStrike" cap="none">
                <a:solidFill>
                  <a:schemeClr val="dk1"/>
                </a:solidFill>
                <a:latin typeface="Avenir"/>
                <a:ea typeface="Avenir"/>
                <a:cs typeface="Avenir"/>
                <a:sym typeface="Avenir"/>
              </a:defRPr>
            </a:lvl7pPr>
            <a:lvl8pPr marL="0" lvl="7" indent="0" algn="r" rtl="0">
              <a:spcBef>
                <a:spcPts val="0"/>
              </a:spcBef>
              <a:buNone/>
              <a:defRPr sz="900" b="0" i="0" u="none" strike="noStrike" cap="none">
                <a:solidFill>
                  <a:schemeClr val="dk1"/>
                </a:solidFill>
                <a:latin typeface="Avenir"/>
                <a:ea typeface="Avenir"/>
                <a:cs typeface="Avenir"/>
                <a:sym typeface="Avenir"/>
              </a:defRPr>
            </a:lvl8pPr>
            <a:lvl9pPr marL="0" lvl="8" indent="0" algn="r" rtl="0">
              <a:spcBef>
                <a:spcPts val="0"/>
              </a:spcBef>
              <a:buNone/>
              <a:defRPr sz="900" b="0"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UCL single text block">
  <p:cSld name="UCL single text block">
    <p:spTree>
      <p:nvGrpSpPr>
        <p:cNvPr id="1" name="Shape 19"/>
        <p:cNvGrpSpPr/>
        <p:nvPr/>
      </p:nvGrpSpPr>
      <p:grpSpPr>
        <a:xfrm>
          <a:off x="0" y="0"/>
          <a:ext cx="0" cy="0"/>
          <a:chOff x="0" y="0"/>
          <a:chExt cx="0" cy="0"/>
        </a:xfrm>
      </p:grpSpPr>
      <p:sp>
        <p:nvSpPr>
          <p:cNvPr id="20" name="Google Shape;20;gdaee33dcc0_0_169" descr="Headline"/>
          <p:cNvSpPr txBox="1">
            <a:spLocks noGrp="1"/>
          </p:cNvSpPr>
          <p:nvPr>
            <p:ph type="title"/>
          </p:nvPr>
        </p:nvSpPr>
        <p:spPr>
          <a:xfrm>
            <a:off x="360000" y="899999"/>
            <a:ext cx="9000000" cy="1368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1" name="Google Shape;21;gdaee33dcc0_0_169" descr="Text"/>
          <p:cNvSpPr txBox="1">
            <a:spLocks noGrp="1"/>
          </p:cNvSpPr>
          <p:nvPr>
            <p:ph type="body" idx="1"/>
          </p:nvPr>
        </p:nvSpPr>
        <p:spPr>
          <a:xfrm>
            <a:off x="360000" y="2412000"/>
            <a:ext cx="10439100" cy="3600000"/>
          </a:xfrm>
          <a:prstGeom prst="rect">
            <a:avLst/>
          </a:prstGeom>
          <a:noFill/>
          <a:ln>
            <a:noFill/>
          </a:ln>
        </p:spPr>
        <p:txBody>
          <a:bodyPr spcFirstLastPara="1" wrap="square" lIns="0" tIns="0" rIns="0" bIns="0" anchor="t" anchorCtr="0">
            <a:noAutofit/>
          </a:bodyPr>
          <a:lstStyle>
            <a:lvl1pPr marL="457200" marR="0" lvl="0" indent="-381000" algn="l">
              <a:lnSpc>
                <a:spcPct val="90000"/>
              </a:lnSpc>
              <a:spcBef>
                <a:spcPts val="1000"/>
              </a:spcBef>
              <a:spcAft>
                <a:spcPts val="0"/>
              </a:spcAft>
              <a:buClr>
                <a:schemeClr val="dk1"/>
              </a:buClr>
              <a:buSzPts val="2400"/>
              <a:buFont typeface="Arial"/>
              <a:buChar char="•"/>
              <a:defRPr sz="2400"/>
            </a:lvl1pPr>
            <a:lvl2pPr marL="914400" lvl="1" indent="-350519" algn="l">
              <a:lnSpc>
                <a:spcPct val="100000"/>
              </a:lnSpc>
              <a:spcBef>
                <a:spcPts val="0"/>
              </a:spcBef>
              <a:spcAft>
                <a:spcPts val="0"/>
              </a:spcAft>
              <a:buClr>
                <a:schemeClr val="dk1"/>
              </a:buClr>
              <a:buSzPts val="1920"/>
              <a:buFont typeface="Arial"/>
              <a:buChar char="•"/>
              <a:defRPr/>
            </a:lvl2pPr>
            <a:lvl3pPr marL="1371600" lvl="2" indent="-320039" algn="l">
              <a:lnSpc>
                <a:spcPct val="100000"/>
              </a:lnSpc>
              <a:spcBef>
                <a:spcPts val="500"/>
              </a:spcBef>
              <a:spcAft>
                <a:spcPts val="0"/>
              </a:spcAft>
              <a:buClr>
                <a:schemeClr val="dk1"/>
              </a:buClr>
              <a:buSzPts val="1440"/>
              <a:buChar char="•"/>
              <a:defRPr/>
            </a:lvl3pPr>
            <a:lvl4pPr marL="1828800" lvl="3" indent="-228600" algn="l">
              <a:lnSpc>
                <a:spcPct val="100000"/>
              </a:lnSpc>
              <a:spcBef>
                <a:spcPts val="500"/>
              </a:spcBef>
              <a:spcAft>
                <a:spcPts val="0"/>
              </a:spcAft>
              <a:buClr>
                <a:schemeClr val="dk1"/>
              </a:buClr>
              <a:buSzPts val="1440"/>
              <a:buNone/>
              <a:defRPr/>
            </a:lvl4pPr>
            <a:lvl5pPr marL="2286000" lvl="4" indent="-320039" algn="l">
              <a:lnSpc>
                <a:spcPct val="100000"/>
              </a:lnSpc>
              <a:spcBef>
                <a:spcPts val="50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gdaee33dcc0_0_169"/>
          <p:cNvSpPr txBox="1">
            <a:spLocks noGrp="1"/>
          </p:cNvSpPr>
          <p:nvPr>
            <p:ph type="dt" idx="10"/>
          </p:nvPr>
        </p:nvSpPr>
        <p:spPr>
          <a:xfrm>
            <a:off x="362211" y="6480000"/>
            <a:ext cx="2743200" cy="36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gdaee33dcc0_0_169"/>
          <p:cNvSpPr txBox="1">
            <a:spLocks noGrp="1"/>
          </p:cNvSpPr>
          <p:nvPr>
            <p:ph type="ftr" idx="11"/>
          </p:nvPr>
        </p:nvSpPr>
        <p:spPr>
          <a:xfrm>
            <a:off x="4320000" y="6480000"/>
            <a:ext cx="6480000" cy="36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gdaee33dcc0_0_169"/>
          <p:cNvSpPr txBox="1">
            <a:spLocks noGrp="1"/>
          </p:cNvSpPr>
          <p:nvPr>
            <p:ph type="sldNum" idx="12"/>
          </p:nvPr>
        </p:nvSpPr>
        <p:spPr>
          <a:xfrm>
            <a:off x="11123111" y="6480000"/>
            <a:ext cx="769200" cy="270000"/>
          </a:xfrm>
          <a:prstGeom prst="rect">
            <a:avLst/>
          </a:prstGeom>
          <a:noFill/>
          <a:ln>
            <a:noFill/>
          </a:ln>
        </p:spPr>
        <p:txBody>
          <a:bodyPr spcFirstLastPara="1" wrap="square" lIns="0" tIns="0" rIns="0" bIns="0" anchor="t"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8"/>
        <p:cNvGrpSpPr/>
        <p:nvPr/>
      </p:nvGrpSpPr>
      <p:grpSpPr>
        <a:xfrm>
          <a:off x="0" y="0"/>
          <a:ext cx="0" cy="0"/>
          <a:chOff x="0" y="0"/>
          <a:chExt cx="0" cy="0"/>
        </a:xfrm>
      </p:grpSpPr>
      <p:sp>
        <p:nvSpPr>
          <p:cNvPr id="149" name="Google Shape;149;gdaee33dcc0_0_298"/>
          <p:cNvSpPr txBox="1">
            <a:spLocks noGrp="1"/>
          </p:cNvSpPr>
          <p:nvPr>
            <p:ph type="title"/>
          </p:nvPr>
        </p:nvSpPr>
        <p:spPr>
          <a:xfrm>
            <a:off x="458694" y="365760"/>
            <a:ext cx="10895100" cy="1325700"/>
          </a:xfrm>
          <a:prstGeom prst="rect">
            <a:avLst/>
          </a:prstGeom>
          <a:noFill/>
          <a:ln>
            <a:noFill/>
          </a:ln>
        </p:spPr>
        <p:txBody>
          <a:bodyPr spcFirstLastPara="1" wrap="square" lIns="91425" tIns="45700" rIns="91425" bIns="45700" anchor="ctr" anchorCtr="0">
            <a:normAutofit/>
          </a:bodyPr>
          <a:lstStyle>
            <a:lvl1pPr lvl="0" algn="l" rtl="0">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0" name="Google Shape;150;gdaee33dcc0_0_298"/>
          <p:cNvSpPr txBox="1">
            <a:spLocks noGrp="1"/>
          </p:cNvSpPr>
          <p:nvPr>
            <p:ph type="body" idx="1"/>
          </p:nvPr>
        </p:nvSpPr>
        <p:spPr>
          <a:xfrm>
            <a:off x="458694" y="1949450"/>
            <a:ext cx="11274600" cy="4195800"/>
          </a:xfrm>
          <a:prstGeom prst="rect">
            <a:avLst/>
          </a:prstGeom>
          <a:noFill/>
          <a:ln>
            <a:noFill/>
          </a:ln>
        </p:spPr>
        <p:txBody>
          <a:bodyPr spcFirstLastPara="1" wrap="square" lIns="91425" tIns="45700" rIns="91425" bIns="45700" anchor="t" anchorCtr="0">
            <a:normAutofit/>
          </a:bodyPr>
          <a:lstStyle>
            <a:lvl1pPr marL="457200" lvl="0" indent="-342900" algn="l" rtl="0">
              <a:lnSpc>
                <a:spcPct val="110000"/>
              </a:lnSpc>
              <a:spcBef>
                <a:spcPts val="1000"/>
              </a:spcBef>
              <a:spcAft>
                <a:spcPts val="0"/>
              </a:spcAft>
              <a:buSzPts val="1800"/>
              <a:buChar char="•"/>
              <a:defRPr/>
            </a:lvl1pPr>
            <a:lvl2pPr marL="914400" lvl="1" indent="-342900" algn="l" rtl="0">
              <a:lnSpc>
                <a:spcPct val="110000"/>
              </a:lnSpc>
              <a:spcBef>
                <a:spcPts val="500"/>
              </a:spcBef>
              <a:spcAft>
                <a:spcPts val="0"/>
              </a:spcAft>
              <a:buSzPts val="1800"/>
              <a:buChar char="•"/>
              <a:defRPr/>
            </a:lvl2pPr>
            <a:lvl3pPr marL="1371600" lvl="2" indent="-342900" algn="l" rtl="0">
              <a:lnSpc>
                <a:spcPct val="110000"/>
              </a:lnSpc>
              <a:spcBef>
                <a:spcPts val="500"/>
              </a:spcBef>
              <a:spcAft>
                <a:spcPts val="0"/>
              </a:spcAft>
              <a:buSzPts val="1800"/>
              <a:buChar char="•"/>
              <a:defRPr/>
            </a:lvl3pPr>
            <a:lvl4pPr marL="1828800" lvl="3" indent="-228600" algn="l" rtl="0">
              <a:lnSpc>
                <a:spcPct val="110000"/>
              </a:lnSpc>
              <a:spcBef>
                <a:spcPts val="500"/>
              </a:spcBef>
              <a:spcAft>
                <a:spcPts val="0"/>
              </a:spcAft>
              <a:buSzPts val="1800"/>
              <a:buNone/>
              <a:defRPr/>
            </a:lvl4pPr>
            <a:lvl5pPr marL="2286000" lvl="4" indent="-342900" algn="l" rtl="0">
              <a:lnSpc>
                <a:spcPct val="110000"/>
              </a:lnSpc>
              <a:spcBef>
                <a:spcPts val="500"/>
              </a:spcBef>
              <a:spcAft>
                <a:spcPts val="0"/>
              </a:spcAft>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51" name="Google Shape;151;gdaee33dcc0_0_298"/>
          <p:cNvSpPr txBox="1">
            <a:spLocks noGrp="1"/>
          </p:cNvSpPr>
          <p:nvPr>
            <p:ph type="dt" idx="10"/>
          </p:nvPr>
        </p:nvSpPr>
        <p:spPr>
          <a:xfrm>
            <a:off x="458694" y="6416675"/>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2" name="Google Shape;152;gdaee33dcc0_0_298"/>
          <p:cNvSpPr txBox="1">
            <a:spLocks noGrp="1"/>
          </p:cNvSpPr>
          <p:nvPr>
            <p:ph type="ftr" idx="11"/>
          </p:nvPr>
        </p:nvSpPr>
        <p:spPr>
          <a:xfrm>
            <a:off x="4038600" y="6416675"/>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3" name="Google Shape;153;gdaee33dcc0_0_298"/>
          <p:cNvSpPr txBox="1">
            <a:spLocks noGrp="1"/>
          </p:cNvSpPr>
          <p:nvPr>
            <p:ph type="sldNum" idx="12"/>
          </p:nvPr>
        </p:nvSpPr>
        <p:spPr>
          <a:xfrm>
            <a:off x="8990106" y="6416675"/>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2"/>
        <p:cNvGrpSpPr/>
        <p:nvPr/>
      </p:nvGrpSpPr>
      <p:grpSpPr>
        <a:xfrm>
          <a:off x="0" y="0"/>
          <a:ext cx="0" cy="0"/>
          <a:chOff x="0" y="0"/>
          <a:chExt cx="0" cy="0"/>
        </a:xfrm>
      </p:grpSpPr>
      <p:sp>
        <p:nvSpPr>
          <p:cNvPr id="163" name="Google Shape;163;gdaef3cb667_0_469"/>
          <p:cNvSpPr txBox="1">
            <a:spLocks noGrp="1"/>
          </p:cNvSpPr>
          <p:nvPr>
            <p:ph type="title"/>
          </p:nvPr>
        </p:nvSpPr>
        <p:spPr>
          <a:xfrm>
            <a:off x="458694" y="365760"/>
            <a:ext cx="10895100" cy="1325700"/>
          </a:xfrm>
          <a:prstGeom prst="rect">
            <a:avLst/>
          </a:prstGeom>
          <a:noFill/>
          <a:ln>
            <a:noFill/>
          </a:ln>
        </p:spPr>
        <p:txBody>
          <a:bodyPr spcFirstLastPara="1" wrap="square" lIns="91425" tIns="45700" rIns="91425" bIns="45700" anchor="ctr" anchorCtr="0">
            <a:normAutofit/>
          </a:bodyPr>
          <a:lstStyle>
            <a:lvl1pPr lvl="0" algn="l" rtl="0">
              <a:lnSpc>
                <a:spcPct val="100000"/>
              </a:lnSpc>
              <a:spcBef>
                <a:spcPts val="0"/>
              </a:spcBef>
              <a:spcAft>
                <a:spcPts val="0"/>
              </a:spcAft>
              <a:buClr>
                <a:schemeClr val="dk1"/>
              </a:buClr>
              <a:buSzPts val="1800"/>
              <a:buFont typeface="Arial"/>
              <a:buNone/>
              <a:defRPr/>
            </a:lvl1pPr>
            <a:lvl2pPr lvl="1" algn="l" rtl="0">
              <a:lnSpc>
                <a:spcPct val="90000"/>
              </a:lnSpc>
              <a:spcBef>
                <a:spcPts val="0"/>
              </a:spcBef>
              <a:spcAft>
                <a:spcPts val="0"/>
              </a:spcAft>
              <a:buClr>
                <a:schemeClr val="dk1"/>
              </a:buClr>
              <a:buSzPts val="1400"/>
              <a:buFont typeface="Arial"/>
              <a:buNone/>
              <a:defRPr/>
            </a:lvl2pPr>
            <a:lvl3pPr lvl="2" algn="l" rtl="0">
              <a:lnSpc>
                <a:spcPct val="90000"/>
              </a:lnSpc>
              <a:spcBef>
                <a:spcPts val="0"/>
              </a:spcBef>
              <a:spcAft>
                <a:spcPts val="0"/>
              </a:spcAft>
              <a:buClr>
                <a:schemeClr val="dk1"/>
              </a:buClr>
              <a:buSzPts val="1400"/>
              <a:buFont typeface="Arial"/>
              <a:buNone/>
              <a:defRPr/>
            </a:lvl3pPr>
            <a:lvl4pPr lvl="3" algn="l" rtl="0">
              <a:lnSpc>
                <a:spcPct val="90000"/>
              </a:lnSpc>
              <a:spcBef>
                <a:spcPts val="0"/>
              </a:spcBef>
              <a:spcAft>
                <a:spcPts val="0"/>
              </a:spcAft>
              <a:buClr>
                <a:schemeClr val="dk1"/>
              </a:buClr>
              <a:buSzPts val="1400"/>
              <a:buFont typeface="Arial"/>
              <a:buNone/>
              <a:defRPr/>
            </a:lvl4pPr>
            <a:lvl5pPr lvl="4" algn="l" rtl="0">
              <a:lnSpc>
                <a:spcPct val="90000"/>
              </a:lnSpc>
              <a:spcBef>
                <a:spcPts val="0"/>
              </a:spcBef>
              <a:spcAft>
                <a:spcPts val="0"/>
              </a:spcAft>
              <a:buClr>
                <a:schemeClr val="dk1"/>
              </a:buClr>
              <a:buSzPts val="1400"/>
              <a:buFont typeface="Arial"/>
              <a:buNone/>
              <a:defRPr/>
            </a:lvl5pPr>
            <a:lvl6pPr lvl="5" algn="l" rtl="0">
              <a:lnSpc>
                <a:spcPct val="90000"/>
              </a:lnSpc>
              <a:spcBef>
                <a:spcPts val="0"/>
              </a:spcBef>
              <a:spcAft>
                <a:spcPts val="0"/>
              </a:spcAft>
              <a:buClr>
                <a:schemeClr val="dk1"/>
              </a:buClr>
              <a:buSzPts val="1400"/>
              <a:buFont typeface="Arial"/>
              <a:buNone/>
              <a:defRPr/>
            </a:lvl6pPr>
            <a:lvl7pPr lvl="6" algn="l" rtl="0">
              <a:lnSpc>
                <a:spcPct val="90000"/>
              </a:lnSpc>
              <a:spcBef>
                <a:spcPts val="0"/>
              </a:spcBef>
              <a:spcAft>
                <a:spcPts val="0"/>
              </a:spcAft>
              <a:buClr>
                <a:schemeClr val="dk1"/>
              </a:buClr>
              <a:buSzPts val="1400"/>
              <a:buFont typeface="Arial"/>
              <a:buNone/>
              <a:defRPr/>
            </a:lvl7pPr>
            <a:lvl8pPr lvl="7" algn="l" rtl="0">
              <a:lnSpc>
                <a:spcPct val="90000"/>
              </a:lnSpc>
              <a:spcBef>
                <a:spcPts val="0"/>
              </a:spcBef>
              <a:spcAft>
                <a:spcPts val="0"/>
              </a:spcAft>
              <a:buClr>
                <a:schemeClr val="dk1"/>
              </a:buClr>
              <a:buSzPts val="1400"/>
              <a:buFont typeface="Arial"/>
              <a:buNone/>
              <a:defRPr/>
            </a:lvl8pPr>
            <a:lvl9pPr lvl="8" algn="l" rtl="0">
              <a:lnSpc>
                <a:spcPct val="90000"/>
              </a:lnSpc>
              <a:spcBef>
                <a:spcPts val="0"/>
              </a:spcBef>
              <a:spcAft>
                <a:spcPts val="0"/>
              </a:spcAft>
              <a:buClr>
                <a:schemeClr val="dk1"/>
              </a:buClr>
              <a:buSzPts val="1400"/>
              <a:buFont typeface="Arial"/>
              <a:buNone/>
              <a:defRPr/>
            </a:lvl9pPr>
          </a:lstStyle>
          <a:p>
            <a:endParaRPr/>
          </a:p>
        </p:txBody>
      </p:sp>
      <p:sp>
        <p:nvSpPr>
          <p:cNvPr id="164" name="Google Shape;164;gdaef3cb667_0_469"/>
          <p:cNvSpPr txBox="1">
            <a:spLocks noGrp="1"/>
          </p:cNvSpPr>
          <p:nvPr>
            <p:ph type="body" idx="1"/>
          </p:nvPr>
        </p:nvSpPr>
        <p:spPr>
          <a:xfrm>
            <a:off x="458694" y="1949450"/>
            <a:ext cx="11274600" cy="4195800"/>
          </a:xfrm>
          <a:prstGeom prst="rect">
            <a:avLst/>
          </a:prstGeom>
          <a:noFill/>
          <a:ln>
            <a:noFill/>
          </a:ln>
        </p:spPr>
        <p:txBody>
          <a:bodyPr spcFirstLastPara="1" wrap="square" lIns="91425" tIns="45700" rIns="91425" bIns="45700" anchor="t" anchorCtr="0">
            <a:normAutofit/>
          </a:bodyPr>
          <a:lstStyle>
            <a:lvl1pPr marL="457200" lvl="0" indent="-342900" algn="l" rtl="0">
              <a:lnSpc>
                <a:spcPct val="110000"/>
              </a:lnSpc>
              <a:spcBef>
                <a:spcPts val="1000"/>
              </a:spcBef>
              <a:spcAft>
                <a:spcPts val="0"/>
              </a:spcAft>
              <a:buClr>
                <a:schemeClr val="dk1"/>
              </a:buClr>
              <a:buSzPts val="1800"/>
              <a:buChar char="•"/>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228600" algn="l" rtl="0">
              <a:lnSpc>
                <a:spcPct val="110000"/>
              </a:lnSpc>
              <a:spcBef>
                <a:spcPts val="500"/>
              </a:spcBef>
              <a:spcAft>
                <a:spcPts val="0"/>
              </a:spcAft>
              <a:buClr>
                <a:schemeClr val="dk1"/>
              </a:buClr>
              <a:buSzPts val="1800"/>
              <a:buNone/>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65" name="Google Shape;165;gdaef3cb667_0_469"/>
          <p:cNvSpPr txBox="1">
            <a:spLocks noGrp="1"/>
          </p:cNvSpPr>
          <p:nvPr>
            <p:ph type="dt" idx="10"/>
          </p:nvPr>
        </p:nvSpPr>
        <p:spPr>
          <a:xfrm>
            <a:off x="458694" y="6416675"/>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888888"/>
              </a:buClr>
              <a:buSzPts val="1400"/>
              <a:buFont typeface="Arial"/>
              <a:buNone/>
              <a:defRPr/>
            </a:lvl1pPr>
            <a:lvl2pPr lvl="1" algn="l" rtl="0">
              <a:spcBef>
                <a:spcPts val="0"/>
              </a:spcBef>
              <a:spcAft>
                <a:spcPts val="0"/>
              </a:spcAft>
              <a:buClr>
                <a:schemeClr val="dk1"/>
              </a:buClr>
              <a:buSzPts val="1400"/>
              <a:buFont typeface="Arial"/>
              <a:buNone/>
              <a:defRPr/>
            </a:lvl2pPr>
            <a:lvl3pPr lvl="2" algn="l" rtl="0">
              <a:spcBef>
                <a:spcPts val="0"/>
              </a:spcBef>
              <a:spcAft>
                <a:spcPts val="0"/>
              </a:spcAft>
              <a:buClr>
                <a:schemeClr val="dk1"/>
              </a:buClr>
              <a:buSzPts val="1400"/>
              <a:buFont typeface="Arial"/>
              <a:buNone/>
              <a:defRPr/>
            </a:lvl3pPr>
            <a:lvl4pPr lvl="3" algn="l" rtl="0">
              <a:spcBef>
                <a:spcPts val="0"/>
              </a:spcBef>
              <a:spcAft>
                <a:spcPts val="0"/>
              </a:spcAft>
              <a:buClr>
                <a:schemeClr val="dk1"/>
              </a:buClr>
              <a:buSzPts val="1400"/>
              <a:buFont typeface="Arial"/>
              <a:buNone/>
              <a:defRPr/>
            </a:lvl4pPr>
            <a:lvl5pPr lvl="4" algn="l" rtl="0">
              <a:spcBef>
                <a:spcPts val="0"/>
              </a:spcBef>
              <a:spcAft>
                <a:spcPts val="0"/>
              </a:spcAft>
              <a:buClr>
                <a:schemeClr val="dk1"/>
              </a:buClr>
              <a:buSzPts val="1400"/>
              <a:buFont typeface="Arial"/>
              <a:buNone/>
              <a:defRPr/>
            </a:lvl5pPr>
            <a:lvl6pPr lvl="5" algn="l" rtl="0">
              <a:spcBef>
                <a:spcPts val="0"/>
              </a:spcBef>
              <a:spcAft>
                <a:spcPts val="0"/>
              </a:spcAft>
              <a:buClr>
                <a:schemeClr val="dk1"/>
              </a:buClr>
              <a:buSzPts val="1400"/>
              <a:buFont typeface="Arial"/>
              <a:buNone/>
              <a:defRPr/>
            </a:lvl6pPr>
            <a:lvl7pPr lvl="6" algn="l" rtl="0">
              <a:spcBef>
                <a:spcPts val="0"/>
              </a:spcBef>
              <a:spcAft>
                <a:spcPts val="0"/>
              </a:spcAft>
              <a:buClr>
                <a:schemeClr val="dk1"/>
              </a:buClr>
              <a:buSzPts val="1400"/>
              <a:buFont typeface="Arial"/>
              <a:buNone/>
              <a:defRPr/>
            </a:lvl7pPr>
            <a:lvl8pPr lvl="7" algn="l" rtl="0">
              <a:spcBef>
                <a:spcPts val="0"/>
              </a:spcBef>
              <a:spcAft>
                <a:spcPts val="0"/>
              </a:spcAft>
              <a:buClr>
                <a:schemeClr val="dk1"/>
              </a:buClr>
              <a:buSzPts val="1400"/>
              <a:buFont typeface="Arial"/>
              <a:buNone/>
              <a:defRPr/>
            </a:lvl8pPr>
            <a:lvl9pPr lvl="8" algn="l" rtl="0">
              <a:spcBef>
                <a:spcPts val="0"/>
              </a:spcBef>
              <a:spcAft>
                <a:spcPts val="0"/>
              </a:spcAft>
              <a:buClr>
                <a:schemeClr val="dk1"/>
              </a:buClr>
              <a:buSzPts val="1400"/>
              <a:buFont typeface="Arial"/>
              <a:buNone/>
              <a:defRPr/>
            </a:lvl9pPr>
          </a:lstStyle>
          <a:p>
            <a:endParaRPr/>
          </a:p>
        </p:txBody>
      </p:sp>
      <p:sp>
        <p:nvSpPr>
          <p:cNvPr id="166" name="Google Shape;166;gdaef3cb667_0_469"/>
          <p:cNvSpPr txBox="1">
            <a:spLocks noGrp="1"/>
          </p:cNvSpPr>
          <p:nvPr>
            <p:ph type="ftr" idx="11"/>
          </p:nvPr>
        </p:nvSpPr>
        <p:spPr>
          <a:xfrm>
            <a:off x="4038600" y="6416675"/>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rgbClr val="888888"/>
              </a:buClr>
              <a:buSzPts val="1400"/>
              <a:buFont typeface="Arial"/>
              <a:buNone/>
              <a:defRPr/>
            </a:lvl1pPr>
            <a:lvl2pPr lvl="1" algn="l" rtl="0">
              <a:spcBef>
                <a:spcPts val="0"/>
              </a:spcBef>
              <a:spcAft>
                <a:spcPts val="0"/>
              </a:spcAft>
              <a:buClr>
                <a:schemeClr val="dk1"/>
              </a:buClr>
              <a:buSzPts val="1400"/>
              <a:buFont typeface="Arial"/>
              <a:buNone/>
              <a:defRPr/>
            </a:lvl2pPr>
            <a:lvl3pPr lvl="2" algn="l" rtl="0">
              <a:spcBef>
                <a:spcPts val="0"/>
              </a:spcBef>
              <a:spcAft>
                <a:spcPts val="0"/>
              </a:spcAft>
              <a:buClr>
                <a:schemeClr val="dk1"/>
              </a:buClr>
              <a:buSzPts val="1400"/>
              <a:buFont typeface="Arial"/>
              <a:buNone/>
              <a:defRPr/>
            </a:lvl3pPr>
            <a:lvl4pPr lvl="3" algn="l" rtl="0">
              <a:spcBef>
                <a:spcPts val="0"/>
              </a:spcBef>
              <a:spcAft>
                <a:spcPts val="0"/>
              </a:spcAft>
              <a:buClr>
                <a:schemeClr val="dk1"/>
              </a:buClr>
              <a:buSzPts val="1400"/>
              <a:buFont typeface="Arial"/>
              <a:buNone/>
              <a:defRPr/>
            </a:lvl4pPr>
            <a:lvl5pPr lvl="4" algn="l" rtl="0">
              <a:spcBef>
                <a:spcPts val="0"/>
              </a:spcBef>
              <a:spcAft>
                <a:spcPts val="0"/>
              </a:spcAft>
              <a:buClr>
                <a:schemeClr val="dk1"/>
              </a:buClr>
              <a:buSzPts val="1400"/>
              <a:buFont typeface="Arial"/>
              <a:buNone/>
              <a:defRPr/>
            </a:lvl5pPr>
            <a:lvl6pPr lvl="5" algn="l" rtl="0">
              <a:spcBef>
                <a:spcPts val="0"/>
              </a:spcBef>
              <a:spcAft>
                <a:spcPts val="0"/>
              </a:spcAft>
              <a:buClr>
                <a:schemeClr val="dk1"/>
              </a:buClr>
              <a:buSzPts val="1400"/>
              <a:buFont typeface="Arial"/>
              <a:buNone/>
              <a:defRPr/>
            </a:lvl6pPr>
            <a:lvl7pPr lvl="6" algn="l" rtl="0">
              <a:spcBef>
                <a:spcPts val="0"/>
              </a:spcBef>
              <a:spcAft>
                <a:spcPts val="0"/>
              </a:spcAft>
              <a:buClr>
                <a:schemeClr val="dk1"/>
              </a:buClr>
              <a:buSzPts val="1400"/>
              <a:buFont typeface="Arial"/>
              <a:buNone/>
              <a:defRPr/>
            </a:lvl7pPr>
            <a:lvl8pPr lvl="7" algn="l" rtl="0">
              <a:spcBef>
                <a:spcPts val="0"/>
              </a:spcBef>
              <a:spcAft>
                <a:spcPts val="0"/>
              </a:spcAft>
              <a:buClr>
                <a:schemeClr val="dk1"/>
              </a:buClr>
              <a:buSzPts val="1400"/>
              <a:buFont typeface="Arial"/>
              <a:buNone/>
              <a:defRPr/>
            </a:lvl8pPr>
            <a:lvl9pPr lvl="8" algn="l" rtl="0">
              <a:spcBef>
                <a:spcPts val="0"/>
              </a:spcBef>
              <a:spcAft>
                <a:spcPts val="0"/>
              </a:spcAft>
              <a:buClr>
                <a:schemeClr val="dk1"/>
              </a:buClr>
              <a:buSzPts val="1400"/>
              <a:buFont typeface="Arial"/>
              <a:buNone/>
              <a:defRPr/>
            </a:lvl9pPr>
          </a:lstStyle>
          <a:p>
            <a:endParaRPr/>
          </a:p>
        </p:txBody>
      </p:sp>
      <p:sp>
        <p:nvSpPr>
          <p:cNvPr id="167" name="Google Shape;167;gdaef3cb667_0_469"/>
          <p:cNvSpPr txBox="1">
            <a:spLocks noGrp="1"/>
          </p:cNvSpPr>
          <p:nvPr>
            <p:ph type="sldNum" idx="12"/>
          </p:nvPr>
        </p:nvSpPr>
        <p:spPr>
          <a:xfrm>
            <a:off x="8990106" y="6416675"/>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UCL single text block">
  <p:cSld name="UCL single text block">
    <p:spTree>
      <p:nvGrpSpPr>
        <p:cNvPr id="1" name="Shape 168"/>
        <p:cNvGrpSpPr/>
        <p:nvPr/>
      </p:nvGrpSpPr>
      <p:grpSpPr>
        <a:xfrm>
          <a:off x="0" y="0"/>
          <a:ext cx="0" cy="0"/>
          <a:chOff x="0" y="0"/>
          <a:chExt cx="0" cy="0"/>
        </a:xfrm>
      </p:grpSpPr>
      <p:sp>
        <p:nvSpPr>
          <p:cNvPr id="169" name="Google Shape;169;gdaef3cb667_0_475" descr="Headline"/>
          <p:cNvSpPr txBox="1">
            <a:spLocks noGrp="1"/>
          </p:cNvSpPr>
          <p:nvPr>
            <p:ph type="title"/>
          </p:nvPr>
        </p:nvSpPr>
        <p:spPr>
          <a:xfrm>
            <a:off x="360000" y="899999"/>
            <a:ext cx="9000000" cy="13680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SzPts val="1400"/>
              <a:buNone/>
              <a:defRPr/>
            </a:lvl1pPr>
            <a:lvl2pPr lvl="1" algn="l" rtl="0">
              <a:lnSpc>
                <a:spcPct val="90000"/>
              </a:lnSpc>
              <a:spcBef>
                <a:spcPts val="0"/>
              </a:spcBef>
              <a:spcAft>
                <a:spcPts val="0"/>
              </a:spcAft>
              <a:buSzPts val="1400"/>
              <a:buNone/>
              <a:defRPr/>
            </a:lvl2pPr>
            <a:lvl3pPr lvl="2" algn="l" rtl="0">
              <a:lnSpc>
                <a:spcPct val="90000"/>
              </a:lnSpc>
              <a:spcBef>
                <a:spcPts val="0"/>
              </a:spcBef>
              <a:spcAft>
                <a:spcPts val="0"/>
              </a:spcAft>
              <a:buSzPts val="1400"/>
              <a:buNone/>
              <a:defRPr/>
            </a:lvl3pPr>
            <a:lvl4pPr lvl="3" algn="l" rtl="0">
              <a:lnSpc>
                <a:spcPct val="90000"/>
              </a:lnSpc>
              <a:spcBef>
                <a:spcPts val="0"/>
              </a:spcBef>
              <a:spcAft>
                <a:spcPts val="0"/>
              </a:spcAft>
              <a:buSzPts val="1400"/>
              <a:buNone/>
              <a:defRPr/>
            </a:lvl4pPr>
            <a:lvl5pPr lvl="4" algn="l" rtl="0">
              <a:lnSpc>
                <a:spcPct val="90000"/>
              </a:lnSpc>
              <a:spcBef>
                <a:spcPts val="0"/>
              </a:spcBef>
              <a:spcAft>
                <a:spcPts val="0"/>
              </a:spcAft>
              <a:buSzPts val="1400"/>
              <a:buNone/>
              <a:defRPr/>
            </a:lvl5pPr>
            <a:lvl6pPr lvl="5" algn="l" rtl="0">
              <a:lnSpc>
                <a:spcPct val="90000"/>
              </a:lnSpc>
              <a:spcBef>
                <a:spcPts val="0"/>
              </a:spcBef>
              <a:spcAft>
                <a:spcPts val="0"/>
              </a:spcAft>
              <a:buSzPts val="1400"/>
              <a:buNone/>
              <a:defRPr/>
            </a:lvl6pPr>
            <a:lvl7pPr lvl="6" algn="l" rtl="0">
              <a:lnSpc>
                <a:spcPct val="90000"/>
              </a:lnSpc>
              <a:spcBef>
                <a:spcPts val="0"/>
              </a:spcBef>
              <a:spcAft>
                <a:spcPts val="0"/>
              </a:spcAft>
              <a:buSzPts val="1400"/>
              <a:buNone/>
              <a:defRPr/>
            </a:lvl7pPr>
            <a:lvl8pPr lvl="7" algn="l" rtl="0">
              <a:lnSpc>
                <a:spcPct val="90000"/>
              </a:lnSpc>
              <a:spcBef>
                <a:spcPts val="0"/>
              </a:spcBef>
              <a:spcAft>
                <a:spcPts val="0"/>
              </a:spcAft>
              <a:buSzPts val="1400"/>
              <a:buNone/>
              <a:defRPr/>
            </a:lvl8pPr>
            <a:lvl9pPr lvl="8" algn="l" rtl="0">
              <a:lnSpc>
                <a:spcPct val="90000"/>
              </a:lnSpc>
              <a:spcBef>
                <a:spcPts val="0"/>
              </a:spcBef>
              <a:spcAft>
                <a:spcPts val="0"/>
              </a:spcAft>
              <a:buSzPts val="1400"/>
              <a:buNone/>
              <a:defRPr/>
            </a:lvl9pPr>
          </a:lstStyle>
          <a:p>
            <a:endParaRPr/>
          </a:p>
        </p:txBody>
      </p:sp>
      <p:sp>
        <p:nvSpPr>
          <p:cNvPr id="170" name="Google Shape;170;gdaef3cb667_0_475" descr="Text"/>
          <p:cNvSpPr txBox="1">
            <a:spLocks noGrp="1"/>
          </p:cNvSpPr>
          <p:nvPr>
            <p:ph type="body" idx="1"/>
          </p:nvPr>
        </p:nvSpPr>
        <p:spPr>
          <a:xfrm>
            <a:off x="360000" y="2412000"/>
            <a:ext cx="10439100" cy="3600000"/>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000"/>
              </a:spcBef>
              <a:spcAft>
                <a:spcPts val="0"/>
              </a:spcAft>
              <a:buClr>
                <a:schemeClr val="dk1"/>
              </a:buClr>
              <a:buSzPts val="2400"/>
              <a:buFont typeface="Arial"/>
              <a:buChar char="•"/>
              <a:defRPr sz="2400"/>
            </a:lvl1pPr>
            <a:lvl2pPr marL="914400" lvl="1" indent="-350519" algn="l" rtl="0">
              <a:lnSpc>
                <a:spcPct val="100000"/>
              </a:lnSpc>
              <a:spcBef>
                <a:spcPts val="0"/>
              </a:spcBef>
              <a:spcAft>
                <a:spcPts val="0"/>
              </a:spcAft>
              <a:buClr>
                <a:schemeClr val="dk1"/>
              </a:buClr>
              <a:buSzPts val="1920"/>
              <a:buFont typeface="Arial"/>
              <a:buChar char="•"/>
              <a:defRPr/>
            </a:lvl2pPr>
            <a:lvl3pPr marL="1371600" lvl="2" indent="-320039" algn="l" rtl="0">
              <a:lnSpc>
                <a:spcPct val="100000"/>
              </a:lnSpc>
              <a:spcBef>
                <a:spcPts val="500"/>
              </a:spcBef>
              <a:spcAft>
                <a:spcPts val="0"/>
              </a:spcAft>
              <a:buClr>
                <a:schemeClr val="dk1"/>
              </a:buClr>
              <a:buSzPts val="1440"/>
              <a:buChar char="•"/>
              <a:defRPr/>
            </a:lvl3pPr>
            <a:lvl4pPr marL="1828800" lvl="3" indent="-228600" algn="l" rtl="0">
              <a:lnSpc>
                <a:spcPct val="100000"/>
              </a:lnSpc>
              <a:spcBef>
                <a:spcPts val="500"/>
              </a:spcBef>
              <a:spcAft>
                <a:spcPts val="0"/>
              </a:spcAft>
              <a:buClr>
                <a:schemeClr val="dk1"/>
              </a:buClr>
              <a:buSzPts val="1440"/>
              <a:buNone/>
              <a:defRPr/>
            </a:lvl4pPr>
            <a:lvl5pPr marL="2286000" lvl="4" indent="-320039" algn="l" rtl="0">
              <a:lnSpc>
                <a:spcPct val="100000"/>
              </a:lnSpc>
              <a:spcBef>
                <a:spcPts val="500"/>
              </a:spcBef>
              <a:spcAft>
                <a:spcPts val="0"/>
              </a:spcAft>
              <a:buClr>
                <a:schemeClr val="dk1"/>
              </a:buClr>
              <a:buSzPts val="144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71" name="Google Shape;171;gdaef3cb667_0_475"/>
          <p:cNvSpPr txBox="1">
            <a:spLocks noGrp="1"/>
          </p:cNvSpPr>
          <p:nvPr>
            <p:ph type="dt" idx="10"/>
          </p:nvPr>
        </p:nvSpPr>
        <p:spPr>
          <a:xfrm>
            <a:off x="362211" y="6480000"/>
            <a:ext cx="2743200" cy="3600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2" name="Google Shape;172;gdaef3cb667_0_475"/>
          <p:cNvSpPr txBox="1">
            <a:spLocks noGrp="1"/>
          </p:cNvSpPr>
          <p:nvPr>
            <p:ph type="ftr" idx="11"/>
          </p:nvPr>
        </p:nvSpPr>
        <p:spPr>
          <a:xfrm>
            <a:off x="4320000" y="6480000"/>
            <a:ext cx="6480000" cy="3600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3" name="Google Shape;173;gdaef3cb667_0_475"/>
          <p:cNvSpPr txBox="1">
            <a:spLocks noGrp="1"/>
          </p:cNvSpPr>
          <p:nvPr>
            <p:ph type="sldNum" idx="12"/>
          </p:nvPr>
        </p:nvSpPr>
        <p:spPr>
          <a:xfrm>
            <a:off x="11123111" y="6480000"/>
            <a:ext cx="769200" cy="270000"/>
          </a:xfrm>
          <a:prstGeom prst="rect">
            <a:avLst/>
          </a:prstGeom>
          <a:noFill/>
          <a:ln>
            <a:noFill/>
          </a:ln>
        </p:spPr>
        <p:txBody>
          <a:bodyPr spcFirstLastPara="1" wrap="square" lIns="0" tIns="0" rIns="0" bIns="0" anchor="t"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UCL Title slide 1">
  <p:cSld name="UCL Title slide 1">
    <p:spTree>
      <p:nvGrpSpPr>
        <p:cNvPr id="1" name="Shape 174"/>
        <p:cNvGrpSpPr/>
        <p:nvPr/>
      </p:nvGrpSpPr>
      <p:grpSpPr>
        <a:xfrm>
          <a:off x="0" y="0"/>
          <a:ext cx="0" cy="0"/>
          <a:chOff x="0" y="0"/>
          <a:chExt cx="0" cy="0"/>
        </a:xfrm>
      </p:grpSpPr>
      <p:sp>
        <p:nvSpPr>
          <p:cNvPr id="175" name="Google Shape;175;gdaef3cb667_0_481"/>
          <p:cNvSpPr/>
          <p:nvPr/>
        </p:nvSpPr>
        <p:spPr>
          <a:xfrm>
            <a:off x="0" y="0"/>
            <a:ext cx="12192000" cy="1425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76" name="Google Shape;176;gdaef3cb667_0_481"/>
          <p:cNvPicPr preferRelativeResize="0"/>
          <p:nvPr/>
        </p:nvPicPr>
        <p:blipFill rotWithShape="1">
          <a:blip r:embed="rId2">
            <a:alphaModFix/>
          </a:blip>
          <a:srcRect/>
          <a:stretch/>
        </p:blipFill>
        <p:spPr>
          <a:xfrm>
            <a:off x="0" y="0"/>
            <a:ext cx="12192027" cy="1341123"/>
          </a:xfrm>
          <a:prstGeom prst="rect">
            <a:avLst/>
          </a:prstGeom>
          <a:noFill/>
          <a:ln>
            <a:noFill/>
          </a:ln>
        </p:spPr>
      </p:pic>
      <p:sp>
        <p:nvSpPr>
          <p:cNvPr id="177" name="Google Shape;177;gdaef3cb667_0_481"/>
          <p:cNvSpPr txBox="1">
            <a:spLocks noGrp="1"/>
          </p:cNvSpPr>
          <p:nvPr>
            <p:ph type="body" idx="1"/>
          </p:nvPr>
        </p:nvSpPr>
        <p:spPr>
          <a:xfrm>
            <a:off x="360000" y="360000"/>
            <a:ext cx="5760000" cy="7200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1000"/>
              </a:spcBef>
              <a:spcAft>
                <a:spcPts val="0"/>
              </a:spcAft>
              <a:buClr>
                <a:srgbClr val="FFFFFF"/>
              </a:buClr>
              <a:buSzPts val="1120"/>
              <a:buNone/>
              <a:defRPr sz="1400" b="1" i="0" cap="none">
                <a:solidFill>
                  <a:srgbClr val="FFFFFF"/>
                </a:solidFill>
                <a:latin typeface="Arial"/>
                <a:ea typeface="Arial"/>
                <a:cs typeface="Arial"/>
                <a:sym typeface="Arial"/>
              </a:defRPr>
            </a:lvl1pPr>
            <a:lvl2pPr marL="914400" lvl="1" indent="-320040" algn="l" rtl="0">
              <a:lnSpc>
                <a:spcPct val="100000"/>
              </a:lnSpc>
              <a:spcBef>
                <a:spcPts val="0"/>
              </a:spcBef>
              <a:spcAft>
                <a:spcPts val="0"/>
              </a:spcAft>
              <a:buClr>
                <a:schemeClr val="dk1"/>
              </a:buClr>
              <a:buSzPts val="1440"/>
              <a:buChar char="•"/>
              <a:defRPr/>
            </a:lvl2pPr>
            <a:lvl3pPr marL="1371600" lvl="2" indent="-320039" algn="l" rtl="0">
              <a:lnSpc>
                <a:spcPct val="100000"/>
              </a:lnSpc>
              <a:spcBef>
                <a:spcPts val="500"/>
              </a:spcBef>
              <a:spcAft>
                <a:spcPts val="0"/>
              </a:spcAft>
              <a:buClr>
                <a:schemeClr val="dk1"/>
              </a:buClr>
              <a:buSzPts val="1440"/>
              <a:buChar char="•"/>
              <a:defRPr/>
            </a:lvl3pPr>
            <a:lvl4pPr marL="1828800" lvl="3" indent="-228600" algn="l" rtl="0">
              <a:lnSpc>
                <a:spcPct val="100000"/>
              </a:lnSpc>
              <a:spcBef>
                <a:spcPts val="500"/>
              </a:spcBef>
              <a:spcAft>
                <a:spcPts val="0"/>
              </a:spcAft>
              <a:buClr>
                <a:schemeClr val="dk1"/>
              </a:buClr>
              <a:buSzPts val="1440"/>
              <a:buNone/>
              <a:defRPr/>
            </a:lvl4pPr>
            <a:lvl5pPr marL="2286000" lvl="4" indent="-320039" algn="l" rtl="0">
              <a:lnSpc>
                <a:spcPct val="100000"/>
              </a:lnSpc>
              <a:spcBef>
                <a:spcPts val="500"/>
              </a:spcBef>
              <a:spcAft>
                <a:spcPts val="0"/>
              </a:spcAft>
              <a:buClr>
                <a:schemeClr val="dk1"/>
              </a:buClr>
              <a:buSzPts val="144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78" name="Google Shape;178;gdaef3cb667_0_481" descr="Image"/>
          <p:cNvSpPr>
            <a:spLocks noGrp="1"/>
          </p:cNvSpPr>
          <p:nvPr>
            <p:ph type="pic" idx="2"/>
          </p:nvPr>
        </p:nvSpPr>
        <p:spPr>
          <a:xfrm>
            <a:off x="0" y="1440000"/>
            <a:ext cx="12192000" cy="5421000"/>
          </a:xfrm>
          <a:prstGeom prst="rect">
            <a:avLst/>
          </a:prstGeom>
          <a:noFill/>
          <a:ln>
            <a:noFill/>
          </a:ln>
        </p:spPr>
        <p:txBody>
          <a:bodyPr spcFirstLastPara="1" wrap="square" lIns="0" tIns="0" rIns="0" bIns="0" anchor="b" anchorCtr="0">
            <a:noAutofit/>
          </a:bodyPr>
          <a:lstStyle>
            <a:lvl1pPr marR="0" lvl="0" algn="ctr" rtl="0">
              <a:lnSpc>
                <a:spcPct val="100000"/>
              </a:lnSpc>
              <a:spcBef>
                <a:spcPts val="1000"/>
              </a:spcBef>
              <a:spcAft>
                <a:spcPts val="0"/>
              </a:spcAft>
              <a:buClr>
                <a:schemeClr val="dk1"/>
              </a:buClr>
              <a:buSzPts val="192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92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chemeClr val="dk1"/>
              </a:buClr>
              <a:buSzPts val="144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79" name="Google Shape;179;gdaef3cb667_0_481" descr="Headline"/>
          <p:cNvSpPr txBox="1">
            <a:spLocks noGrp="1"/>
          </p:cNvSpPr>
          <p:nvPr>
            <p:ph type="title"/>
          </p:nvPr>
        </p:nvSpPr>
        <p:spPr>
          <a:xfrm>
            <a:off x="0" y="1549105"/>
            <a:ext cx="7560000" cy="2340000"/>
          </a:xfrm>
          <a:prstGeom prst="rect">
            <a:avLst/>
          </a:prstGeom>
          <a:solidFill>
            <a:srgbClr val="FFFFFF"/>
          </a:solidFill>
          <a:ln>
            <a:noFill/>
          </a:ln>
        </p:spPr>
        <p:txBody>
          <a:bodyPr spcFirstLastPara="1" wrap="square" lIns="360000" tIns="180000" rIns="0" bIns="0" anchor="t" anchorCtr="0">
            <a:noAutofit/>
          </a:bodyPr>
          <a:lstStyle>
            <a:lvl1pPr lvl="0" algn="l" rtl="0">
              <a:lnSpc>
                <a:spcPct val="90000"/>
              </a:lnSpc>
              <a:spcBef>
                <a:spcPts val="0"/>
              </a:spcBef>
              <a:spcAft>
                <a:spcPts val="0"/>
              </a:spcAft>
              <a:buSzPts val="1400"/>
              <a:buNone/>
              <a:defRPr>
                <a:solidFill>
                  <a:srgbClr val="000000"/>
                </a:solidFill>
              </a:defRPr>
            </a:lvl1pPr>
            <a:lvl2pPr lvl="1" algn="l" rtl="0">
              <a:lnSpc>
                <a:spcPct val="90000"/>
              </a:lnSpc>
              <a:spcBef>
                <a:spcPts val="0"/>
              </a:spcBef>
              <a:spcAft>
                <a:spcPts val="0"/>
              </a:spcAft>
              <a:buSzPts val="1400"/>
              <a:buNone/>
              <a:defRPr/>
            </a:lvl2pPr>
            <a:lvl3pPr lvl="2" algn="l" rtl="0">
              <a:lnSpc>
                <a:spcPct val="90000"/>
              </a:lnSpc>
              <a:spcBef>
                <a:spcPts val="0"/>
              </a:spcBef>
              <a:spcAft>
                <a:spcPts val="0"/>
              </a:spcAft>
              <a:buSzPts val="1400"/>
              <a:buNone/>
              <a:defRPr/>
            </a:lvl3pPr>
            <a:lvl4pPr lvl="3" algn="l" rtl="0">
              <a:lnSpc>
                <a:spcPct val="90000"/>
              </a:lnSpc>
              <a:spcBef>
                <a:spcPts val="0"/>
              </a:spcBef>
              <a:spcAft>
                <a:spcPts val="0"/>
              </a:spcAft>
              <a:buSzPts val="1400"/>
              <a:buNone/>
              <a:defRPr/>
            </a:lvl4pPr>
            <a:lvl5pPr lvl="4" algn="l" rtl="0">
              <a:lnSpc>
                <a:spcPct val="90000"/>
              </a:lnSpc>
              <a:spcBef>
                <a:spcPts val="0"/>
              </a:spcBef>
              <a:spcAft>
                <a:spcPts val="0"/>
              </a:spcAft>
              <a:buSzPts val="1400"/>
              <a:buNone/>
              <a:defRPr/>
            </a:lvl5pPr>
            <a:lvl6pPr lvl="5" algn="l" rtl="0">
              <a:lnSpc>
                <a:spcPct val="90000"/>
              </a:lnSpc>
              <a:spcBef>
                <a:spcPts val="0"/>
              </a:spcBef>
              <a:spcAft>
                <a:spcPts val="0"/>
              </a:spcAft>
              <a:buSzPts val="1400"/>
              <a:buNone/>
              <a:defRPr/>
            </a:lvl6pPr>
            <a:lvl7pPr lvl="6" algn="l" rtl="0">
              <a:lnSpc>
                <a:spcPct val="90000"/>
              </a:lnSpc>
              <a:spcBef>
                <a:spcPts val="0"/>
              </a:spcBef>
              <a:spcAft>
                <a:spcPts val="0"/>
              </a:spcAft>
              <a:buSzPts val="1400"/>
              <a:buNone/>
              <a:defRPr/>
            </a:lvl7pPr>
            <a:lvl8pPr lvl="7" algn="l" rtl="0">
              <a:lnSpc>
                <a:spcPct val="90000"/>
              </a:lnSpc>
              <a:spcBef>
                <a:spcPts val="0"/>
              </a:spcBef>
              <a:spcAft>
                <a:spcPts val="0"/>
              </a:spcAft>
              <a:buSzPts val="1400"/>
              <a:buNone/>
              <a:defRPr/>
            </a:lvl8pPr>
            <a:lvl9pPr lvl="8" algn="l" rtl="0">
              <a:lnSpc>
                <a:spcPct val="9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UCL Title slide 3">
  <p:cSld name="UCL Title slide 3">
    <p:spTree>
      <p:nvGrpSpPr>
        <p:cNvPr id="1" name="Shape 180"/>
        <p:cNvGrpSpPr/>
        <p:nvPr/>
      </p:nvGrpSpPr>
      <p:grpSpPr>
        <a:xfrm>
          <a:off x="0" y="0"/>
          <a:ext cx="0" cy="0"/>
          <a:chOff x="0" y="0"/>
          <a:chExt cx="0" cy="0"/>
        </a:xfrm>
      </p:grpSpPr>
      <p:sp>
        <p:nvSpPr>
          <p:cNvPr id="181" name="Google Shape;181;gdaef3cb667_0_487"/>
          <p:cNvSpPr/>
          <p:nvPr/>
        </p:nvSpPr>
        <p:spPr>
          <a:xfrm>
            <a:off x="0" y="0"/>
            <a:ext cx="12192000" cy="1425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82" name="Google Shape;182;gdaef3cb667_0_487"/>
          <p:cNvPicPr preferRelativeResize="0"/>
          <p:nvPr/>
        </p:nvPicPr>
        <p:blipFill rotWithShape="1">
          <a:blip r:embed="rId2">
            <a:alphaModFix/>
          </a:blip>
          <a:srcRect/>
          <a:stretch/>
        </p:blipFill>
        <p:spPr>
          <a:xfrm>
            <a:off x="0" y="0"/>
            <a:ext cx="12192027" cy="1341123"/>
          </a:xfrm>
          <a:prstGeom prst="rect">
            <a:avLst/>
          </a:prstGeom>
          <a:noFill/>
          <a:ln>
            <a:noFill/>
          </a:ln>
        </p:spPr>
      </p:pic>
      <p:sp>
        <p:nvSpPr>
          <p:cNvPr id="183" name="Google Shape;183;gdaef3cb667_0_487"/>
          <p:cNvSpPr txBox="1">
            <a:spLocks noGrp="1"/>
          </p:cNvSpPr>
          <p:nvPr>
            <p:ph type="body" idx="1"/>
          </p:nvPr>
        </p:nvSpPr>
        <p:spPr>
          <a:xfrm>
            <a:off x="360000" y="360000"/>
            <a:ext cx="5760000" cy="7200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1000"/>
              </a:spcBef>
              <a:spcAft>
                <a:spcPts val="0"/>
              </a:spcAft>
              <a:buClr>
                <a:srgbClr val="FFFFFF"/>
              </a:buClr>
              <a:buSzPts val="1120"/>
              <a:buNone/>
              <a:defRPr sz="1400" b="1" i="0" cap="none">
                <a:solidFill>
                  <a:srgbClr val="FFFFFF"/>
                </a:solidFill>
                <a:latin typeface="Arial"/>
                <a:ea typeface="Arial"/>
                <a:cs typeface="Arial"/>
                <a:sym typeface="Arial"/>
              </a:defRPr>
            </a:lvl1pPr>
            <a:lvl2pPr marL="914400" lvl="1" indent="-320040" algn="l" rtl="0">
              <a:lnSpc>
                <a:spcPct val="100000"/>
              </a:lnSpc>
              <a:spcBef>
                <a:spcPts val="0"/>
              </a:spcBef>
              <a:spcAft>
                <a:spcPts val="0"/>
              </a:spcAft>
              <a:buClr>
                <a:schemeClr val="dk1"/>
              </a:buClr>
              <a:buSzPts val="1440"/>
              <a:buChar char="•"/>
              <a:defRPr/>
            </a:lvl2pPr>
            <a:lvl3pPr marL="1371600" lvl="2" indent="-320039" algn="l" rtl="0">
              <a:lnSpc>
                <a:spcPct val="100000"/>
              </a:lnSpc>
              <a:spcBef>
                <a:spcPts val="500"/>
              </a:spcBef>
              <a:spcAft>
                <a:spcPts val="0"/>
              </a:spcAft>
              <a:buClr>
                <a:schemeClr val="dk1"/>
              </a:buClr>
              <a:buSzPts val="1440"/>
              <a:buChar char="•"/>
              <a:defRPr/>
            </a:lvl3pPr>
            <a:lvl4pPr marL="1828800" lvl="3" indent="-228600" algn="l" rtl="0">
              <a:lnSpc>
                <a:spcPct val="100000"/>
              </a:lnSpc>
              <a:spcBef>
                <a:spcPts val="500"/>
              </a:spcBef>
              <a:spcAft>
                <a:spcPts val="0"/>
              </a:spcAft>
              <a:buClr>
                <a:schemeClr val="dk1"/>
              </a:buClr>
              <a:buSzPts val="1440"/>
              <a:buNone/>
              <a:defRPr/>
            </a:lvl4pPr>
            <a:lvl5pPr marL="2286000" lvl="4" indent="-320039" algn="l" rtl="0">
              <a:lnSpc>
                <a:spcPct val="100000"/>
              </a:lnSpc>
              <a:spcBef>
                <a:spcPts val="500"/>
              </a:spcBef>
              <a:spcAft>
                <a:spcPts val="0"/>
              </a:spcAft>
              <a:buClr>
                <a:schemeClr val="dk1"/>
              </a:buClr>
              <a:buSzPts val="144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84" name="Google Shape;184;gdaef3cb667_0_487" descr="Image"/>
          <p:cNvSpPr>
            <a:spLocks noGrp="1"/>
          </p:cNvSpPr>
          <p:nvPr>
            <p:ph type="pic" idx="2"/>
          </p:nvPr>
        </p:nvSpPr>
        <p:spPr>
          <a:xfrm>
            <a:off x="0" y="1440000"/>
            <a:ext cx="12192000" cy="5421000"/>
          </a:xfrm>
          <a:prstGeom prst="rect">
            <a:avLst/>
          </a:prstGeom>
          <a:noFill/>
          <a:ln>
            <a:noFill/>
          </a:ln>
        </p:spPr>
        <p:txBody>
          <a:bodyPr spcFirstLastPara="1" wrap="square" lIns="0" tIns="0" rIns="0" bIns="0" anchor="b" anchorCtr="0">
            <a:noAutofit/>
          </a:bodyPr>
          <a:lstStyle>
            <a:lvl1pPr marR="0" lvl="0" algn="ctr" rtl="0">
              <a:lnSpc>
                <a:spcPct val="100000"/>
              </a:lnSpc>
              <a:spcBef>
                <a:spcPts val="1000"/>
              </a:spcBef>
              <a:spcAft>
                <a:spcPts val="0"/>
              </a:spcAft>
              <a:buClr>
                <a:schemeClr val="dk1"/>
              </a:buClr>
              <a:buSzPts val="192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92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chemeClr val="dk1"/>
              </a:buClr>
              <a:buSzPts val="144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5" name="Google Shape;185;gdaef3cb667_0_487" descr="Headline"/>
          <p:cNvSpPr txBox="1">
            <a:spLocks noGrp="1"/>
          </p:cNvSpPr>
          <p:nvPr>
            <p:ph type="title"/>
          </p:nvPr>
        </p:nvSpPr>
        <p:spPr>
          <a:xfrm>
            <a:off x="0" y="1549105"/>
            <a:ext cx="7560000" cy="2340000"/>
          </a:xfrm>
          <a:prstGeom prst="rect">
            <a:avLst/>
          </a:prstGeom>
          <a:solidFill>
            <a:srgbClr val="FFFFFF"/>
          </a:solidFill>
          <a:ln>
            <a:noFill/>
          </a:ln>
        </p:spPr>
        <p:txBody>
          <a:bodyPr spcFirstLastPara="1" wrap="square" lIns="360000" tIns="180000" rIns="0" bIns="0" anchor="t" anchorCtr="0">
            <a:noAutofit/>
          </a:bodyPr>
          <a:lstStyle>
            <a:lvl1pPr lvl="0" algn="l" rtl="0">
              <a:lnSpc>
                <a:spcPct val="90000"/>
              </a:lnSpc>
              <a:spcBef>
                <a:spcPts val="0"/>
              </a:spcBef>
              <a:spcAft>
                <a:spcPts val="0"/>
              </a:spcAft>
              <a:buSzPts val="1400"/>
              <a:buNone/>
              <a:defRPr>
                <a:solidFill>
                  <a:srgbClr val="000000"/>
                </a:solidFill>
              </a:defRPr>
            </a:lvl1pPr>
            <a:lvl2pPr lvl="1" algn="l" rtl="0">
              <a:lnSpc>
                <a:spcPct val="90000"/>
              </a:lnSpc>
              <a:spcBef>
                <a:spcPts val="0"/>
              </a:spcBef>
              <a:spcAft>
                <a:spcPts val="0"/>
              </a:spcAft>
              <a:buSzPts val="1400"/>
              <a:buNone/>
              <a:defRPr/>
            </a:lvl2pPr>
            <a:lvl3pPr lvl="2" algn="l" rtl="0">
              <a:lnSpc>
                <a:spcPct val="90000"/>
              </a:lnSpc>
              <a:spcBef>
                <a:spcPts val="0"/>
              </a:spcBef>
              <a:spcAft>
                <a:spcPts val="0"/>
              </a:spcAft>
              <a:buSzPts val="1400"/>
              <a:buNone/>
              <a:defRPr/>
            </a:lvl3pPr>
            <a:lvl4pPr lvl="3" algn="l" rtl="0">
              <a:lnSpc>
                <a:spcPct val="90000"/>
              </a:lnSpc>
              <a:spcBef>
                <a:spcPts val="0"/>
              </a:spcBef>
              <a:spcAft>
                <a:spcPts val="0"/>
              </a:spcAft>
              <a:buSzPts val="1400"/>
              <a:buNone/>
              <a:defRPr/>
            </a:lvl4pPr>
            <a:lvl5pPr lvl="4" algn="l" rtl="0">
              <a:lnSpc>
                <a:spcPct val="90000"/>
              </a:lnSpc>
              <a:spcBef>
                <a:spcPts val="0"/>
              </a:spcBef>
              <a:spcAft>
                <a:spcPts val="0"/>
              </a:spcAft>
              <a:buSzPts val="1400"/>
              <a:buNone/>
              <a:defRPr/>
            </a:lvl5pPr>
            <a:lvl6pPr lvl="5" algn="l" rtl="0">
              <a:lnSpc>
                <a:spcPct val="90000"/>
              </a:lnSpc>
              <a:spcBef>
                <a:spcPts val="0"/>
              </a:spcBef>
              <a:spcAft>
                <a:spcPts val="0"/>
              </a:spcAft>
              <a:buSzPts val="1400"/>
              <a:buNone/>
              <a:defRPr/>
            </a:lvl6pPr>
            <a:lvl7pPr lvl="6" algn="l" rtl="0">
              <a:lnSpc>
                <a:spcPct val="90000"/>
              </a:lnSpc>
              <a:spcBef>
                <a:spcPts val="0"/>
              </a:spcBef>
              <a:spcAft>
                <a:spcPts val="0"/>
              </a:spcAft>
              <a:buSzPts val="1400"/>
              <a:buNone/>
              <a:defRPr/>
            </a:lvl7pPr>
            <a:lvl8pPr lvl="7" algn="l" rtl="0">
              <a:lnSpc>
                <a:spcPct val="90000"/>
              </a:lnSpc>
              <a:spcBef>
                <a:spcPts val="0"/>
              </a:spcBef>
              <a:spcAft>
                <a:spcPts val="0"/>
              </a:spcAft>
              <a:buSzPts val="1400"/>
              <a:buNone/>
              <a:defRPr/>
            </a:lvl8pPr>
            <a:lvl9pPr lvl="8" algn="l" rtl="0">
              <a:lnSpc>
                <a:spcPct val="90000"/>
              </a:lnSpc>
              <a:spcBef>
                <a:spcPts val="0"/>
              </a:spcBef>
              <a:spcAft>
                <a:spcPts val="0"/>
              </a:spcAft>
              <a:buSzPts val="1400"/>
              <a:buNone/>
              <a:defRPr/>
            </a:lvl9pPr>
          </a:lstStyle>
          <a:p>
            <a:endParaRPr/>
          </a:p>
        </p:txBody>
      </p:sp>
      <p:sp>
        <p:nvSpPr>
          <p:cNvPr id="186" name="Google Shape;186;gdaef3cb667_0_487" descr="Sub heading"/>
          <p:cNvSpPr txBox="1">
            <a:spLocks noGrp="1"/>
          </p:cNvSpPr>
          <p:nvPr>
            <p:ph type="body" idx="3"/>
          </p:nvPr>
        </p:nvSpPr>
        <p:spPr>
          <a:xfrm>
            <a:off x="359999" y="3239999"/>
            <a:ext cx="6840000" cy="6519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3600"/>
              <a:buFont typeface="Arial"/>
              <a:buNone/>
              <a:defRPr/>
            </a:lvl1pPr>
            <a:lvl2pPr marL="914400" lvl="1" indent="-320040" algn="l" rtl="0">
              <a:lnSpc>
                <a:spcPct val="100000"/>
              </a:lnSpc>
              <a:spcBef>
                <a:spcPts val="0"/>
              </a:spcBef>
              <a:spcAft>
                <a:spcPts val="0"/>
              </a:spcAft>
              <a:buClr>
                <a:schemeClr val="dk1"/>
              </a:buClr>
              <a:buSzPts val="1440"/>
              <a:buChar char="•"/>
              <a:defRPr/>
            </a:lvl2pPr>
            <a:lvl3pPr marL="1371600" lvl="2" indent="-320039" algn="l" rtl="0">
              <a:lnSpc>
                <a:spcPct val="100000"/>
              </a:lnSpc>
              <a:spcBef>
                <a:spcPts val="500"/>
              </a:spcBef>
              <a:spcAft>
                <a:spcPts val="0"/>
              </a:spcAft>
              <a:buClr>
                <a:schemeClr val="dk1"/>
              </a:buClr>
              <a:buSzPts val="1440"/>
              <a:buChar char="•"/>
              <a:defRPr/>
            </a:lvl3pPr>
            <a:lvl4pPr marL="1828800" lvl="3" indent="-228600" algn="l" rtl="0">
              <a:lnSpc>
                <a:spcPct val="100000"/>
              </a:lnSpc>
              <a:spcBef>
                <a:spcPts val="500"/>
              </a:spcBef>
              <a:spcAft>
                <a:spcPts val="0"/>
              </a:spcAft>
              <a:buClr>
                <a:schemeClr val="dk1"/>
              </a:buClr>
              <a:buSzPts val="1440"/>
              <a:buNone/>
              <a:defRPr/>
            </a:lvl4pPr>
            <a:lvl5pPr marL="2286000" lvl="4" indent="-320039" algn="l" rtl="0">
              <a:lnSpc>
                <a:spcPct val="100000"/>
              </a:lnSpc>
              <a:spcBef>
                <a:spcPts val="500"/>
              </a:spcBef>
              <a:spcAft>
                <a:spcPts val="0"/>
              </a:spcAft>
              <a:buClr>
                <a:schemeClr val="dk1"/>
              </a:buClr>
              <a:buSzPts val="144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UCL Title slide 2 - single line headline">
  <p:cSld name="UCL Title slide 2 - single line headline">
    <p:spTree>
      <p:nvGrpSpPr>
        <p:cNvPr id="1" name="Shape 187"/>
        <p:cNvGrpSpPr/>
        <p:nvPr/>
      </p:nvGrpSpPr>
      <p:grpSpPr>
        <a:xfrm>
          <a:off x="0" y="0"/>
          <a:ext cx="0" cy="0"/>
          <a:chOff x="0" y="0"/>
          <a:chExt cx="0" cy="0"/>
        </a:xfrm>
      </p:grpSpPr>
      <p:sp>
        <p:nvSpPr>
          <p:cNvPr id="188" name="Google Shape;188;gdaef3cb667_0_494"/>
          <p:cNvSpPr/>
          <p:nvPr/>
        </p:nvSpPr>
        <p:spPr>
          <a:xfrm>
            <a:off x="0" y="-1"/>
            <a:ext cx="12192000" cy="2520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89" name="Google Shape;189;gdaef3cb667_0_494"/>
          <p:cNvPicPr preferRelativeResize="0"/>
          <p:nvPr/>
        </p:nvPicPr>
        <p:blipFill rotWithShape="1">
          <a:blip r:embed="rId2">
            <a:alphaModFix/>
          </a:blip>
          <a:srcRect/>
          <a:stretch/>
        </p:blipFill>
        <p:spPr>
          <a:xfrm>
            <a:off x="0" y="0"/>
            <a:ext cx="12192027" cy="1341123"/>
          </a:xfrm>
          <a:prstGeom prst="rect">
            <a:avLst/>
          </a:prstGeom>
          <a:noFill/>
          <a:ln>
            <a:noFill/>
          </a:ln>
        </p:spPr>
      </p:pic>
      <p:sp>
        <p:nvSpPr>
          <p:cNvPr id="190" name="Google Shape;190;gdaef3cb667_0_494"/>
          <p:cNvSpPr txBox="1">
            <a:spLocks noGrp="1"/>
          </p:cNvSpPr>
          <p:nvPr>
            <p:ph type="body" idx="1"/>
          </p:nvPr>
        </p:nvSpPr>
        <p:spPr>
          <a:xfrm>
            <a:off x="360000" y="360000"/>
            <a:ext cx="5760000" cy="7200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1000"/>
              </a:spcBef>
              <a:spcAft>
                <a:spcPts val="0"/>
              </a:spcAft>
              <a:buClr>
                <a:srgbClr val="FFFFFF"/>
              </a:buClr>
              <a:buSzPts val="1120"/>
              <a:buNone/>
              <a:defRPr sz="1400" b="1" i="0" cap="none">
                <a:solidFill>
                  <a:srgbClr val="FFFFFF"/>
                </a:solidFill>
                <a:latin typeface="Arial"/>
                <a:ea typeface="Arial"/>
                <a:cs typeface="Arial"/>
                <a:sym typeface="Arial"/>
              </a:defRPr>
            </a:lvl1pPr>
            <a:lvl2pPr marL="914400" lvl="1" indent="-320040" algn="l" rtl="0">
              <a:lnSpc>
                <a:spcPct val="100000"/>
              </a:lnSpc>
              <a:spcBef>
                <a:spcPts val="0"/>
              </a:spcBef>
              <a:spcAft>
                <a:spcPts val="0"/>
              </a:spcAft>
              <a:buClr>
                <a:schemeClr val="dk1"/>
              </a:buClr>
              <a:buSzPts val="1440"/>
              <a:buChar char="•"/>
              <a:defRPr/>
            </a:lvl2pPr>
            <a:lvl3pPr marL="1371600" lvl="2" indent="-320039" algn="l" rtl="0">
              <a:lnSpc>
                <a:spcPct val="100000"/>
              </a:lnSpc>
              <a:spcBef>
                <a:spcPts val="500"/>
              </a:spcBef>
              <a:spcAft>
                <a:spcPts val="0"/>
              </a:spcAft>
              <a:buClr>
                <a:schemeClr val="dk1"/>
              </a:buClr>
              <a:buSzPts val="1440"/>
              <a:buChar char="•"/>
              <a:defRPr/>
            </a:lvl3pPr>
            <a:lvl4pPr marL="1828800" lvl="3" indent="-228600" algn="l" rtl="0">
              <a:lnSpc>
                <a:spcPct val="100000"/>
              </a:lnSpc>
              <a:spcBef>
                <a:spcPts val="500"/>
              </a:spcBef>
              <a:spcAft>
                <a:spcPts val="0"/>
              </a:spcAft>
              <a:buClr>
                <a:schemeClr val="dk1"/>
              </a:buClr>
              <a:buSzPts val="1440"/>
              <a:buNone/>
              <a:defRPr/>
            </a:lvl4pPr>
            <a:lvl5pPr marL="2286000" lvl="4" indent="-320039" algn="l" rtl="0">
              <a:lnSpc>
                <a:spcPct val="100000"/>
              </a:lnSpc>
              <a:spcBef>
                <a:spcPts val="500"/>
              </a:spcBef>
              <a:spcAft>
                <a:spcPts val="0"/>
              </a:spcAft>
              <a:buClr>
                <a:schemeClr val="dk1"/>
              </a:buClr>
              <a:buSzPts val="144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91" name="Google Shape;191;gdaef3cb667_0_494" descr="Headline"/>
          <p:cNvSpPr txBox="1">
            <a:spLocks noGrp="1"/>
          </p:cNvSpPr>
          <p:nvPr>
            <p:ph type="title"/>
          </p:nvPr>
        </p:nvSpPr>
        <p:spPr>
          <a:xfrm>
            <a:off x="360000" y="1620000"/>
            <a:ext cx="10800600" cy="8169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1"/>
              </a:buClr>
              <a:buSzPts val="4400"/>
              <a:buFont typeface="Arial"/>
              <a:buNone/>
              <a:defRPr/>
            </a:lvl1pPr>
            <a:lvl2pPr lvl="1" algn="l" rtl="0">
              <a:lnSpc>
                <a:spcPct val="90000"/>
              </a:lnSpc>
              <a:spcBef>
                <a:spcPts val="0"/>
              </a:spcBef>
              <a:spcAft>
                <a:spcPts val="0"/>
              </a:spcAft>
              <a:buSzPts val="1400"/>
              <a:buNone/>
              <a:defRPr/>
            </a:lvl2pPr>
            <a:lvl3pPr lvl="2" algn="l" rtl="0">
              <a:lnSpc>
                <a:spcPct val="90000"/>
              </a:lnSpc>
              <a:spcBef>
                <a:spcPts val="0"/>
              </a:spcBef>
              <a:spcAft>
                <a:spcPts val="0"/>
              </a:spcAft>
              <a:buSzPts val="1400"/>
              <a:buNone/>
              <a:defRPr/>
            </a:lvl3pPr>
            <a:lvl4pPr lvl="3" algn="l" rtl="0">
              <a:lnSpc>
                <a:spcPct val="90000"/>
              </a:lnSpc>
              <a:spcBef>
                <a:spcPts val="0"/>
              </a:spcBef>
              <a:spcAft>
                <a:spcPts val="0"/>
              </a:spcAft>
              <a:buSzPts val="1400"/>
              <a:buNone/>
              <a:defRPr/>
            </a:lvl4pPr>
            <a:lvl5pPr lvl="4" algn="l" rtl="0">
              <a:lnSpc>
                <a:spcPct val="90000"/>
              </a:lnSpc>
              <a:spcBef>
                <a:spcPts val="0"/>
              </a:spcBef>
              <a:spcAft>
                <a:spcPts val="0"/>
              </a:spcAft>
              <a:buSzPts val="1400"/>
              <a:buNone/>
              <a:defRPr/>
            </a:lvl5pPr>
            <a:lvl6pPr lvl="5" algn="l" rtl="0">
              <a:lnSpc>
                <a:spcPct val="90000"/>
              </a:lnSpc>
              <a:spcBef>
                <a:spcPts val="0"/>
              </a:spcBef>
              <a:spcAft>
                <a:spcPts val="0"/>
              </a:spcAft>
              <a:buSzPts val="1400"/>
              <a:buNone/>
              <a:defRPr/>
            </a:lvl6pPr>
            <a:lvl7pPr lvl="6" algn="l" rtl="0">
              <a:lnSpc>
                <a:spcPct val="90000"/>
              </a:lnSpc>
              <a:spcBef>
                <a:spcPts val="0"/>
              </a:spcBef>
              <a:spcAft>
                <a:spcPts val="0"/>
              </a:spcAft>
              <a:buSzPts val="1400"/>
              <a:buNone/>
              <a:defRPr/>
            </a:lvl7pPr>
            <a:lvl8pPr lvl="7" algn="l" rtl="0">
              <a:lnSpc>
                <a:spcPct val="90000"/>
              </a:lnSpc>
              <a:spcBef>
                <a:spcPts val="0"/>
              </a:spcBef>
              <a:spcAft>
                <a:spcPts val="0"/>
              </a:spcAft>
              <a:buSzPts val="1400"/>
              <a:buNone/>
              <a:defRPr/>
            </a:lvl8pPr>
            <a:lvl9pPr lvl="8" algn="l" rtl="0">
              <a:lnSpc>
                <a:spcPct val="90000"/>
              </a:lnSpc>
              <a:spcBef>
                <a:spcPts val="0"/>
              </a:spcBef>
              <a:spcAft>
                <a:spcPts val="0"/>
              </a:spcAft>
              <a:buSzPts val="1400"/>
              <a:buNone/>
              <a:defRPr/>
            </a:lvl9pPr>
          </a:lstStyle>
          <a:p>
            <a:endParaRPr/>
          </a:p>
        </p:txBody>
      </p:sp>
      <p:sp>
        <p:nvSpPr>
          <p:cNvPr id="192" name="Google Shape;192;gdaef3cb667_0_494" descr="Image"/>
          <p:cNvSpPr>
            <a:spLocks noGrp="1"/>
          </p:cNvSpPr>
          <p:nvPr>
            <p:ph type="pic" idx="2"/>
          </p:nvPr>
        </p:nvSpPr>
        <p:spPr>
          <a:xfrm>
            <a:off x="0" y="2505456"/>
            <a:ext cx="12192000" cy="4352400"/>
          </a:xfrm>
          <a:prstGeom prst="rect">
            <a:avLst/>
          </a:prstGeom>
          <a:noFill/>
          <a:ln>
            <a:noFill/>
          </a:ln>
        </p:spPr>
        <p:txBody>
          <a:bodyPr spcFirstLastPara="1" wrap="square" lIns="0" tIns="0" rIns="0" bIns="0" anchor="b" anchorCtr="0">
            <a:noAutofit/>
          </a:bodyPr>
          <a:lstStyle>
            <a:lvl1pPr marR="0" lvl="0" algn="ctr" rtl="0">
              <a:lnSpc>
                <a:spcPct val="100000"/>
              </a:lnSpc>
              <a:spcBef>
                <a:spcPts val="1000"/>
              </a:spcBef>
              <a:spcAft>
                <a:spcPts val="0"/>
              </a:spcAft>
              <a:buClr>
                <a:schemeClr val="dk1"/>
              </a:buClr>
              <a:buSzPts val="192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92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chemeClr val="dk1"/>
              </a:buClr>
              <a:buSzPts val="144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UCL Title - Double line - no image">
  <p:cSld name="UCL Title - Double line - no image">
    <p:spTree>
      <p:nvGrpSpPr>
        <p:cNvPr id="1" name="Shape 193"/>
        <p:cNvGrpSpPr/>
        <p:nvPr/>
      </p:nvGrpSpPr>
      <p:grpSpPr>
        <a:xfrm>
          <a:off x="0" y="0"/>
          <a:ext cx="0" cy="0"/>
          <a:chOff x="0" y="0"/>
          <a:chExt cx="0" cy="0"/>
        </a:xfrm>
      </p:grpSpPr>
      <p:sp>
        <p:nvSpPr>
          <p:cNvPr id="194" name="Google Shape;194;gdaef3cb667_0_500"/>
          <p:cNvSpPr/>
          <p:nvPr/>
        </p:nvSpPr>
        <p:spPr>
          <a:xfrm>
            <a:off x="0" y="0"/>
            <a:ext cx="12192000" cy="1425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95" name="Google Shape;195;gdaef3cb667_0_500"/>
          <p:cNvPicPr preferRelativeResize="0"/>
          <p:nvPr/>
        </p:nvPicPr>
        <p:blipFill rotWithShape="1">
          <a:blip r:embed="rId2">
            <a:alphaModFix/>
          </a:blip>
          <a:srcRect/>
          <a:stretch/>
        </p:blipFill>
        <p:spPr>
          <a:xfrm>
            <a:off x="0" y="0"/>
            <a:ext cx="12192027" cy="1341123"/>
          </a:xfrm>
          <a:prstGeom prst="rect">
            <a:avLst/>
          </a:prstGeom>
          <a:noFill/>
          <a:ln>
            <a:noFill/>
          </a:ln>
        </p:spPr>
      </p:pic>
      <p:sp>
        <p:nvSpPr>
          <p:cNvPr id="196" name="Google Shape;196;gdaef3cb667_0_500"/>
          <p:cNvSpPr txBox="1">
            <a:spLocks noGrp="1"/>
          </p:cNvSpPr>
          <p:nvPr>
            <p:ph type="body" idx="1"/>
          </p:nvPr>
        </p:nvSpPr>
        <p:spPr>
          <a:xfrm>
            <a:off x="360000" y="360000"/>
            <a:ext cx="5760000" cy="7200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1000"/>
              </a:spcBef>
              <a:spcAft>
                <a:spcPts val="0"/>
              </a:spcAft>
              <a:buClr>
                <a:srgbClr val="FFFFFF"/>
              </a:buClr>
              <a:buSzPts val="1120"/>
              <a:buNone/>
              <a:defRPr sz="1400" b="1" i="0" cap="none">
                <a:solidFill>
                  <a:srgbClr val="FFFFFF"/>
                </a:solidFill>
                <a:latin typeface="Arial"/>
                <a:ea typeface="Arial"/>
                <a:cs typeface="Arial"/>
                <a:sym typeface="Arial"/>
              </a:defRPr>
            </a:lvl1pPr>
            <a:lvl2pPr marL="914400" lvl="1" indent="-320040" algn="l" rtl="0">
              <a:lnSpc>
                <a:spcPct val="100000"/>
              </a:lnSpc>
              <a:spcBef>
                <a:spcPts val="0"/>
              </a:spcBef>
              <a:spcAft>
                <a:spcPts val="0"/>
              </a:spcAft>
              <a:buClr>
                <a:schemeClr val="dk1"/>
              </a:buClr>
              <a:buSzPts val="1440"/>
              <a:buChar char="•"/>
              <a:defRPr/>
            </a:lvl2pPr>
            <a:lvl3pPr marL="1371600" lvl="2" indent="-320039" algn="l" rtl="0">
              <a:lnSpc>
                <a:spcPct val="100000"/>
              </a:lnSpc>
              <a:spcBef>
                <a:spcPts val="500"/>
              </a:spcBef>
              <a:spcAft>
                <a:spcPts val="0"/>
              </a:spcAft>
              <a:buClr>
                <a:schemeClr val="dk1"/>
              </a:buClr>
              <a:buSzPts val="1440"/>
              <a:buChar char="•"/>
              <a:defRPr/>
            </a:lvl3pPr>
            <a:lvl4pPr marL="1828800" lvl="3" indent="-228600" algn="l" rtl="0">
              <a:lnSpc>
                <a:spcPct val="100000"/>
              </a:lnSpc>
              <a:spcBef>
                <a:spcPts val="500"/>
              </a:spcBef>
              <a:spcAft>
                <a:spcPts val="0"/>
              </a:spcAft>
              <a:buClr>
                <a:schemeClr val="dk1"/>
              </a:buClr>
              <a:buSzPts val="1440"/>
              <a:buNone/>
              <a:defRPr/>
            </a:lvl4pPr>
            <a:lvl5pPr marL="2286000" lvl="4" indent="-320039" algn="l" rtl="0">
              <a:lnSpc>
                <a:spcPct val="100000"/>
              </a:lnSpc>
              <a:spcBef>
                <a:spcPts val="500"/>
              </a:spcBef>
              <a:spcAft>
                <a:spcPts val="0"/>
              </a:spcAft>
              <a:buClr>
                <a:schemeClr val="dk1"/>
              </a:buClr>
              <a:buSzPts val="144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97" name="Google Shape;197;gdaef3cb667_0_500"/>
          <p:cNvSpPr/>
          <p:nvPr/>
        </p:nvSpPr>
        <p:spPr>
          <a:xfrm>
            <a:off x="0" y="1440000"/>
            <a:ext cx="12192000" cy="16794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8" name="Google Shape;198;gdaef3cb667_0_500" descr="Headline"/>
          <p:cNvSpPr txBox="1">
            <a:spLocks noGrp="1"/>
          </p:cNvSpPr>
          <p:nvPr>
            <p:ph type="title"/>
          </p:nvPr>
        </p:nvSpPr>
        <p:spPr>
          <a:xfrm>
            <a:off x="360000" y="1620000"/>
            <a:ext cx="10800600" cy="13680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1"/>
              </a:buClr>
              <a:buSzPts val="4400"/>
              <a:buFont typeface="Arial"/>
              <a:buNone/>
              <a:defRPr/>
            </a:lvl1pPr>
            <a:lvl2pPr lvl="1" algn="l" rtl="0">
              <a:lnSpc>
                <a:spcPct val="90000"/>
              </a:lnSpc>
              <a:spcBef>
                <a:spcPts val="0"/>
              </a:spcBef>
              <a:spcAft>
                <a:spcPts val="0"/>
              </a:spcAft>
              <a:buSzPts val="1400"/>
              <a:buNone/>
              <a:defRPr/>
            </a:lvl2pPr>
            <a:lvl3pPr lvl="2" algn="l" rtl="0">
              <a:lnSpc>
                <a:spcPct val="90000"/>
              </a:lnSpc>
              <a:spcBef>
                <a:spcPts val="0"/>
              </a:spcBef>
              <a:spcAft>
                <a:spcPts val="0"/>
              </a:spcAft>
              <a:buSzPts val="1400"/>
              <a:buNone/>
              <a:defRPr/>
            </a:lvl3pPr>
            <a:lvl4pPr lvl="3" algn="l" rtl="0">
              <a:lnSpc>
                <a:spcPct val="90000"/>
              </a:lnSpc>
              <a:spcBef>
                <a:spcPts val="0"/>
              </a:spcBef>
              <a:spcAft>
                <a:spcPts val="0"/>
              </a:spcAft>
              <a:buSzPts val="1400"/>
              <a:buNone/>
              <a:defRPr/>
            </a:lvl4pPr>
            <a:lvl5pPr lvl="4" algn="l" rtl="0">
              <a:lnSpc>
                <a:spcPct val="90000"/>
              </a:lnSpc>
              <a:spcBef>
                <a:spcPts val="0"/>
              </a:spcBef>
              <a:spcAft>
                <a:spcPts val="0"/>
              </a:spcAft>
              <a:buSzPts val="1400"/>
              <a:buNone/>
              <a:defRPr/>
            </a:lvl5pPr>
            <a:lvl6pPr lvl="5" algn="l" rtl="0">
              <a:lnSpc>
                <a:spcPct val="90000"/>
              </a:lnSpc>
              <a:spcBef>
                <a:spcPts val="0"/>
              </a:spcBef>
              <a:spcAft>
                <a:spcPts val="0"/>
              </a:spcAft>
              <a:buSzPts val="1400"/>
              <a:buNone/>
              <a:defRPr/>
            </a:lvl6pPr>
            <a:lvl7pPr lvl="6" algn="l" rtl="0">
              <a:lnSpc>
                <a:spcPct val="90000"/>
              </a:lnSpc>
              <a:spcBef>
                <a:spcPts val="0"/>
              </a:spcBef>
              <a:spcAft>
                <a:spcPts val="0"/>
              </a:spcAft>
              <a:buSzPts val="1400"/>
              <a:buNone/>
              <a:defRPr/>
            </a:lvl7pPr>
            <a:lvl8pPr lvl="7" algn="l" rtl="0">
              <a:lnSpc>
                <a:spcPct val="90000"/>
              </a:lnSpc>
              <a:spcBef>
                <a:spcPts val="0"/>
              </a:spcBef>
              <a:spcAft>
                <a:spcPts val="0"/>
              </a:spcAft>
              <a:buSzPts val="1400"/>
              <a:buNone/>
              <a:defRPr/>
            </a:lvl8pPr>
            <a:lvl9pPr lvl="8" algn="l" rtl="0">
              <a:lnSpc>
                <a:spcPct val="90000"/>
              </a:lnSpc>
              <a:spcBef>
                <a:spcPts val="0"/>
              </a:spcBef>
              <a:spcAft>
                <a:spcPts val="0"/>
              </a:spcAft>
              <a:buSzPts val="1400"/>
              <a:buNone/>
              <a:defRPr/>
            </a:lvl9pPr>
          </a:lstStyle>
          <a:p>
            <a:endParaRPr/>
          </a:p>
        </p:txBody>
      </p:sp>
      <p:sp>
        <p:nvSpPr>
          <p:cNvPr id="199" name="Google Shape;199;gdaef3cb667_0_500" descr="Sub heading"/>
          <p:cNvSpPr txBox="1">
            <a:spLocks noGrp="1"/>
          </p:cNvSpPr>
          <p:nvPr>
            <p:ph type="body" idx="2"/>
          </p:nvPr>
        </p:nvSpPr>
        <p:spPr>
          <a:xfrm>
            <a:off x="359999" y="3420000"/>
            <a:ext cx="9000000" cy="1908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3600"/>
              <a:buFont typeface="Arial"/>
              <a:buNone/>
              <a:defRPr/>
            </a:lvl1pPr>
            <a:lvl2pPr marL="914400" lvl="1" indent="-320040" algn="l" rtl="0">
              <a:lnSpc>
                <a:spcPct val="100000"/>
              </a:lnSpc>
              <a:spcBef>
                <a:spcPts val="0"/>
              </a:spcBef>
              <a:spcAft>
                <a:spcPts val="0"/>
              </a:spcAft>
              <a:buClr>
                <a:schemeClr val="dk1"/>
              </a:buClr>
              <a:buSzPts val="1440"/>
              <a:buChar char="•"/>
              <a:defRPr/>
            </a:lvl2pPr>
            <a:lvl3pPr marL="1371600" lvl="2" indent="-320039" algn="l" rtl="0">
              <a:lnSpc>
                <a:spcPct val="100000"/>
              </a:lnSpc>
              <a:spcBef>
                <a:spcPts val="500"/>
              </a:spcBef>
              <a:spcAft>
                <a:spcPts val="0"/>
              </a:spcAft>
              <a:buClr>
                <a:schemeClr val="dk1"/>
              </a:buClr>
              <a:buSzPts val="1440"/>
              <a:buChar char="•"/>
              <a:defRPr/>
            </a:lvl3pPr>
            <a:lvl4pPr marL="1828800" lvl="3" indent="-228600" algn="l" rtl="0">
              <a:lnSpc>
                <a:spcPct val="100000"/>
              </a:lnSpc>
              <a:spcBef>
                <a:spcPts val="500"/>
              </a:spcBef>
              <a:spcAft>
                <a:spcPts val="0"/>
              </a:spcAft>
              <a:buClr>
                <a:schemeClr val="dk1"/>
              </a:buClr>
              <a:buSzPts val="1440"/>
              <a:buNone/>
              <a:defRPr/>
            </a:lvl4pPr>
            <a:lvl5pPr marL="2286000" lvl="4" indent="-320039" algn="l" rtl="0">
              <a:lnSpc>
                <a:spcPct val="100000"/>
              </a:lnSpc>
              <a:spcBef>
                <a:spcPts val="500"/>
              </a:spcBef>
              <a:spcAft>
                <a:spcPts val="0"/>
              </a:spcAft>
              <a:buClr>
                <a:schemeClr val="dk1"/>
              </a:buClr>
              <a:buSzPts val="144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UCL Title  - Double line - half image">
  <p:cSld name="UCL Title  - Double line - half image">
    <p:spTree>
      <p:nvGrpSpPr>
        <p:cNvPr id="1" name="Shape 200"/>
        <p:cNvGrpSpPr/>
        <p:nvPr/>
      </p:nvGrpSpPr>
      <p:grpSpPr>
        <a:xfrm>
          <a:off x="0" y="0"/>
          <a:ext cx="0" cy="0"/>
          <a:chOff x="0" y="0"/>
          <a:chExt cx="0" cy="0"/>
        </a:xfrm>
      </p:grpSpPr>
      <p:sp>
        <p:nvSpPr>
          <p:cNvPr id="201" name="Google Shape;201;gdaef3cb667_0_507"/>
          <p:cNvSpPr/>
          <p:nvPr/>
        </p:nvSpPr>
        <p:spPr>
          <a:xfrm>
            <a:off x="0" y="0"/>
            <a:ext cx="12192000" cy="1425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02" name="Google Shape;202;gdaef3cb667_0_507"/>
          <p:cNvPicPr preferRelativeResize="0"/>
          <p:nvPr/>
        </p:nvPicPr>
        <p:blipFill rotWithShape="1">
          <a:blip r:embed="rId2">
            <a:alphaModFix/>
          </a:blip>
          <a:srcRect/>
          <a:stretch/>
        </p:blipFill>
        <p:spPr>
          <a:xfrm>
            <a:off x="0" y="0"/>
            <a:ext cx="12192027" cy="1341123"/>
          </a:xfrm>
          <a:prstGeom prst="rect">
            <a:avLst/>
          </a:prstGeom>
          <a:noFill/>
          <a:ln>
            <a:noFill/>
          </a:ln>
        </p:spPr>
      </p:pic>
      <p:sp>
        <p:nvSpPr>
          <p:cNvPr id="203" name="Google Shape;203;gdaef3cb667_0_507"/>
          <p:cNvSpPr txBox="1">
            <a:spLocks noGrp="1"/>
          </p:cNvSpPr>
          <p:nvPr>
            <p:ph type="body" idx="1"/>
          </p:nvPr>
        </p:nvSpPr>
        <p:spPr>
          <a:xfrm>
            <a:off x="360000" y="360000"/>
            <a:ext cx="5760000" cy="7200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1000"/>
              </a:spcBef>
              <a:spcAft>
                <a:spcPts val="0"/>
              </a:spcAft>
              <a:buClr>
                <a:srgbClr val="FFFFFF"/>
              </a:buClr>
              <a:buSzPts val="1120"/>
              <a:buNone/>
              <a:defRPr sz="1400" b="1" i="0" cap="none">
                <a:solidFill>
                  <a:srgbClr val="FFFFFF"/>
                </a:solidFill>
                <a:latin typeface="Arial"/>
                <a:ea typeface="Arial"/>
                <a:cs typeface="Arial"/>
                <a:sym typeface="Arial"/>
              </a:defRPr>
            </a:lvl1pPr>
            <a:lvl2pPr marL="914400" lvl="1" indent="-320040" algn="l" rtl="0">
              <a:lnSpc>
                <a:spcPct val="100000"/>
              </a:lnSpc>
              <a:spcBef>
                <a:spcPts val="0"/>
              </a:spcBef>
              <a:spcAft>
                <a:spcPts val="0"/>
              </a:spcAft>
              <a:buClr>
                <a:schemeClr val="dk1"/>
              </a:buClr>
              <a:buSzPts val="1440"/>
              <a:buChar char="•"/>
              <a:defRPr/>
            </a:lvl2pPr>
            <a:lvl3pPr marL="1371600" lvl="2" indent="-320039" algn="l" rtl="0">
              <a:lnSpc>
                <a:spcPct val="100000"/>
              </a:lnSpc>
              <a:spcBef>
                <a:spcPts val="500"/>
              </a:spcBef>
              <a:spcAft>
                <a:spcPts val="0"/>
              </a:spcAft>
              <a:buClr>
                <a:schemeClr val="dk1"/>
              </a:buClr>
              <a:buSzPts val="1440"/>
              <a:buChar char="•"/>
              <a:defRPr/>
            </a:lvl3pPr>
            <a:lvl4pPr marL="1828800" lvl="3" indent="-228600" algn="l" rtl="0">
              <a:lnSpc>
                <a:spcPct val="100000"/>
              </a:lnSpc>
              <a:spcBef>
                <a:spcPts val="500"/>
              </a:spcBef>
              <a:spcAft>
                <a:spcPts val="0"/>
              </a:spcAft>
              <a:buClr>
                <a:schemeClr val="dk1"/>
              </a:buClr>
              <a:buSzPts val="1440"/>
              <a:buNone/>
              <a:defRPr/>
            </a:lvl4pPr>
            <a:lvl5pPr marL="2286000" lvl="4" indent="-320039" algn="l" rtl="0">
              <a:lnSpc>
                <a:spcPct val="100000"/>
              </a:lnSpc>
              <a:spcBef>
                <a:spcPts val="500"/>
              </a:spcBef>
              <a:spcAft>
                <a:spcPts val="0"/>
              </a:spcAft>
              <a:buClr>
                <a:schemeClr val="dk1"/>
              </a:buClr>
              <a:buSzPts val="144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04" name="Google Shape;204;gdaef3cb667_0_507" descr="Image"/>
          <p:cNvSpPr>
            <a:spLocks noGrp="1"/>
          </p:cNvSpPr>
          <p:nvPr>
            <p:ph type="pic" idx="2"/>
          </p:nvPr>
        </p:nvSpPr>
        <p:spPr>
          <a:xfrm>
            <a:off x="0" y="1436914"/>
            <a:ext cx="12192000" cy="1682700"/>
          </a:xfrm>
          <a:prstGeom prst="rect">
            <a:avLst/>
          </a:prstGeom>
          <a:noFill/>
          <a:ln>
            <a:noFill/>
          </a:ln>
        </p:spPr>
        <p:txBody>
          <a:bodyPr spcFirstLastPara="1" wrap="square" lIns="0" tIns="0" rIns="0" bIns="0" anchor="b" anchorCtr="0">
            <a:noAutofit/>
          </a:bodyPr>
          <a:lstStyle>
            <a:lvl1pPr marR="0" lvl="0" algn="ctr" rtl="0">
              <a:lnSpc>
                <a:spcPct val="100000"/>
              </a:lnSpc>
              <a:spcBef>
                <a:spcPts val="1000"/>
              </a:spcBef>
              <a:spcAft>
                <a:spcPts val="0"/>
              </a:spcAft>
              <a:buClr>
                <a:schemeClr val="dk1"/>
              </a:buClr>
              <a:buSzPts val="192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92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chemeClr val="dk1"/>
              </a:buClr>
              <a:buSzPts val="144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5" name="Google Shape;205;gdaef3cb667_0_507"/>
          <p:cNvSpPr/>
          <p:nvPr/>
        </p:nvSpPr>
        <p:spPr>
          <a:xfrm rot="10800000" flipH="1">
            <a:off x="0" y="3122700"/>
            <a:ext cx="12192000" cy="37353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6" name="Google Shape;206;gdaef3cb667_0_507" descr="Headline"/>
          <p:cNvSpPr txBox="1">
            <a:spLocks noGrp="1"/>
          </p:cNvSpPr>
          <p:nvPr>
            <p:ph type="title"/>
          </p:nvPr>
        </p:nvSpPr>
        <p:spPr>
          <a:xfrm>
            <a:off x="360000" y="3470479"/>
            <a:ext cx="10800600" cy="13680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1"/>
              </a:buClr>
              <a:buSzPts val="4400"/>
              <a:buFont typeface="Arial"/>
              <a:buNone/>
              <a:defRPr/>
            </a:lvl1pPr>
            <a:lvl2pPr lvl="1" algn="l" rtl="0">
              <a:lnSpc>
                <a:spcPct val="90000"/>
              </a:lnSpc>
              <a:spcBef>
                <a:spcPts val="0"/>
              </a:spcBef>
              <a:spcAft>
                <a:spcPts val="0"/>
              </a:spcAft>
              <a:buSzPts val="1400"/>
              <a:buNone/>
              <a:defRPr/>
            </a:lvl2pPr>
            <a:lvl3pPr lvl="2" algn="l" rtl="0">
              <a:lnSpc>
                <a:spcPct val="90000"/>
              </a:lnSpc>
              <a:spcBef>
                <a:spcPts val="0"/>
              </a:spcBef>
              <a:spcAft>
                <a:spcPts val="0"/>
              </a:spcAft>
              <a:buSzPts val="1400"/>
              <a:buNone/>
              <a:defRPr/>
            </a:lvl3pPr>
            <a:lvl4pPr lvl="3" algn="l" rtl="0">
              <a:lnSpc>
                <a:spcPct val="90000"/>
              </a:lnSpc>
              <a:spcBef>
                <a:spcPts val="0"/>
              </a:spcBef>
              <a:spcAft>
                <a:spcPts val="0"/>
              </a:spcAft>
              <a:buSzPts val="1400"/>
              <a:buNone/>
              <a:defRPr/>
            </a:lvl4pPr>
            <a:lvl5pPr lvl="4" algn="l" rtl="0">
              <a:lnSpc>
                <a:spcPct val="90000"/>
              </a:lnSpc>
              <a:spcBef>
                <a:spcPts val="0"/>
              </a:spcBef>
              <a:spcAft>
                <a:spcPts val="0"/>
              </a:spcAft>
              <a:buSzPts val="1400"/>
              <a:buNone/>
              <a:defRPr/>
            </a:lvl5pPr>
            <a:lvl6pPr lvl="5" algn="l" rtl="0">
              <a:lnSpc>
                <a:spcPct val="90000"/>
              </a:lnSpc>
              <a:spcBef>
                <a:spcPts val="0"/>
              </a:spcBef>
              <a:spcAft>
                <a:spcPts val="0"/>
              </a:spcAft>
              <a:buSzPts val="1400"/>
              <a:buNone/>
              <a:defRPr/>
            </a:lvl6pPr>
            <a:lvl7pPr lvl="6" algn="l" rtl="0">
              <a:lnSpc>
                <a:spcPct val="90000"/>
              </a:lnSpc>
              <a:spcBef>
                <a:spcPts val="0"/>
              </a:spcBef>
              <a:spcAft>
                <a:spcPts val="0"/>
              </a:spcAft>
              <a:buSzPts val="1400"/>
              <a:buNone/>
              <a:defRPr/>
            </a:lvl7pPr>
            <a:lvl8pPr lvl="7" algn="l" rtl="0">
              <a:lnSpc>
                <a:spcPct val="90000"/>
              </a:lnSpc>
              <a:spcBef>
                <a:spcPts val="0"/>
              </a:spcBef>
              <a:spcAft>
                <a:spcPts val="0"/>
              </a:spcAft>
              <a:buSzPts val="1400"/>
              <a:buNone/>
              <a:defRPr/>
            </a:lvl8pPr>
            <a:lvl9pPr lvl="8" algn="l" rtl="0">
              <a:lnSpc>
                <a:spcPct val="90000"/>
              </a:lnSpc>
              <a:spcBef>
                <a:spcPts val="0"/>
              </a:spcBef>
              <a:spcAft>
                <a:spcPts val="0"/>
              </a:spcAft>
              <a:buSzPts val="1400"/>
              <a:buNone/>
              <a:defRPr/>
            </a:lvl9pPr>
          </a:lstStyle>
          <a:p>
            <a:endParaRPr/>
          </a:p>
        </p:txBody>
      </p:sp>
      <p:sp>
        <p:nvSpPr>
          <p:cNvPr id="207" name="Google Shape;207;gdaef3cb667_0_507" descr="Sub heading"/>
          <p:cNvSpPr txBox="1">
            <a:spLocks noGrp="1"/>
          </p:cNvSpPr>
          <p:nvPr>
            <p:ph type="body" idx="3"/>
          </p:nvPr>
        </p:nvSpPr>
        <p:spPr>
          <a:xfrm>
            <a:off x="359999" y="4950000"/>
            <a:ext cx="9000000" cy="1908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3600"/>
              <a:buFont typeface="Arial"/>
              <a:buNone/>
              <a:defRPr/>
            </a:lvl1pPr>
            <a:lvl2pPr marL="914400" lvl="1" indent="-320040" algn="l" rtl="0">
              <a:lnSpc>
                <a:spcPct val="100000"/>
              </a:lnSpc>
              <a:spcBef>
                <a:spcPts val="0"/>
              </a:spcBef>
              <a:spcAft>
                <a:spcPts val="0"/>
              </a:spcAft>
              <a:buClr>
                <a:schemeClr val="dk1"/>
              </a:buClr>
              <a:buSzPts val="1440"/>
              <a:buChar char="•"/>
              <a:defRPr/>
            </a:lvl2pPr>
            <a:lvl3pPr marL="1371600" lvl="2" indent="-320039" algn="l" rtl="0">
              <a:lnSpc>
                <a:spcPct val="100000"/>
              </a:lnSpc>
              <a:spcBef>
                <a:spcPts val="500"/>
              </a:spcBef>
              <a:spcAft>
                <a:spcPts val="0"/>
              </a:spcAft>
              <a:buClr>
                <a:schemeClr val="dk1"/>
              </a:buClr>
              <a:buSzPts val="1440"/>
              <a:buChar char="•"/>
              <a:defRPr/>
            </a:lvl3pPr>
            <a:lvl4pPr marL="1828800" lvl="3" indent="-228600" algn="l" rtl="0">
              <a:lnSpc>
                <a:spcPct val="100000"/>
              </a:lnSpc>
              <a:spcBef>
                <a:spcPts val="500"/>
              </a:spcBef>
              <a:spcAft>
                <a:spcPts val="0"/>
              </a:spcAft>
              <a:buClr>
                <a:schemeClr val="dk1"/>
              </a:buClr>
              <a:buSzPts val="1440"/>
              <a:buNone/>
              <a:defRPr/>
            </a:lvl4pPr>
            <a:lvl5pPr marL="2286000" lvl="4" indent="-320039" algn="l" rtl="0">
              <a:lnSpc>
                <a:spcPct val="100000"/>
              </a:lnSpc>
              <a:spcBef>
                <a:spcPts val="500"/>
              </a:spcBef>
              <a:spcAft>
                <a:spcPts val="0"/>
              </a:spcAft>
              <a:buClr>
                <a:schemeClr val="dk1"/>
              </a:buClr>
              <a:buSzPts val="144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Divider - section start 1">
  <p:cSld name="Divider - section start 1">
    <p:spTree>
      <p:nvGrpSpPr>
        <p:cNvPr id="1" name="Shape 208"/>
        <p:cNvGrpSpPr/>
        <p:nvPr/>
      </p:nvGrpSpPr>
      <p:grpSpPr>
        <a:xfrm>
          <a:off x="0" y="0"/>
          <a:ext cx="0" cy="0"/>
          <a:chOff x="0" y="0"/>
          <a:chExt cx="0" cy="0"/>
        </a:xfrm>
      </p:grpSpPr>
      <p:sp>
        <p:nvSpPr>
          <p:cNvPr id="209" name="Google Shape;209;gdaef3cb667_0_515" descr="Headline"/>
          <p:cNvSpPr txBox="1">
            <a:spLocks noGrp="1"/>
          </p:cNvSpPr>
          <p:nvPr>
            <p:ph type="title"/>
          </p:nvPr>
        </p:nvSpPr>
        <p:spPr>
          <a:xfrm>
            <a:off x="-2" y="1008000"/>
            <a:ext cx="10080000" cy="2880000"/>
          </a:xfrm>
          <a:prstGeom prst="rect">
            <a:avLst/>
          </a:prstGeom>
          <a:solidFill>
            <a:srgbClr val="FFFFFF"/>
          </a:solidFill>
          <a:ln>
            <a:noFill/>
          </a:ln>
        </p:spPr>
        <p:txBody>
          <a:bodyPr spcFirstLastPara="1" wrap="square" lIns="360000" tIns="180000" rIns="0" bIns="0" anchor="t" anchorCtr="0">
            <a:noAutofit/>
          </a:bodyPr>
          <a:lstStyle>
            <a:lvl1pPr lvl="0" algn="l" rtl="0">
              <a:lnSpc>
                <a:spcPct val="90000"/>
              </a:lnSpc>
              <a:spcBef>
                <a:spcPts val="0"/>
              </a:spcBef>
              <a:spcAft>
                <a:spcPts val="0"/>
              </a:spcAft>
              <a:buSzPts val="1400"/>
              <a:buNone/>
              <a:defRPr>
                <a:solidFill>
                  <a:srgbClr val="000000"/>
                </a:solidFill>
              </a:defRPr>
            </a:lvl1pPr>
            <a:lvl2pPr lvl="1" algn="l" rtl="0">
              <a:lnSpc>
                <a:spcPct val="90000"/>
              </a:lnSpc>
              <a:spcBef>
                <a:spcPts val="0"/>
              </a:spcBef>
              <a:spcAft>
                <a:spcPts val="0"/>
              </a:spcAft>
              <a:buSzPts val="1400"/>
              <a:buNone/>
              <a:defRPr/>
            </a:lvl2pPr>
            <a:lvl3pPr lvl="2" algn="l" rtl="0">
              <a:lnSpc>
                <a:spcPct val="90000"/>
              </a:lnSpc>
              <a:spcBef>
                <a:spcPts val="0"/>
              </a:spcBef>
              <a:spcAft>
                <a:spcPts val="0"/>
              </a:spcAft>
              <a:buSzPts val="1400"/>
              <a:buNone/>
              <a:defRPr/>
            </a:lvl3pPr>
            <a:lvl4pPr lvl="3" algn="l" rtl="0">
              <a:lnSpc>
                <a:spcPct val="90000"/>
              </a:lnSpc>
              <a:spcBef>
                <a:spcPts val="0"/>
              </a:spcBef>
              <a:spcAft>
                <a:spcPts val="0"/>
              </a:spcAft>
              <a:buSzPts val="1400"/>
              <a:buNone/>
              <a:defRPr/>
            </a:lvl4pPr>
            <a:lvl5pPr lvl="4" algn="l" rtl="0">
              <a:lnSpc>
                <a:spcPct val="90000"/>
              </a:lnSpc>
              <a:spcBef>
                <a:spcPts val="0"/>
              </a:spcBef>
              <a:spcAft>
                <a:spcPts val="0"/>
              </a:spcAft>
              <a:buSzPts val="1400"/>
              <a:buNone/>
              <a:defRPr/>
            </a:lvl5pPr>
            <a:lvl6pPr lvl="5" algn="l" rtl="0">
              <a:lnSpc>
                <a:spcPct val="90000"/>
              </a:lnSpc>
              <a:spcBef>
                <a:spcPts val="0"/>
              </a:spcBef>
              <a:spcAft>
                <a:spcPts val="0"/>
              </a:spcAft>
              <a:buSzPts val="1400"/>
              <a:buNone/>
              <a:defRPr/>
            </a:lvl6pPr>
            <a:lvl7pPr lvl="6" algn="l" rtl="0">
              <a:lnSpc>
                <a:spcPct val="90000"/>
              </a:lnSpc>
              <a:spcBef>
                <a:spcPts val="0"/>
              </a:spcBef>
              <a:spcAft>
                <a:spcPts val="0"/>
              </a:spcAft>
              <a:buSzPts val="1400"/>
              <a:buNone/>
              <a:defRPr/>
            </a:lvl7pPr>
            <a:lvl8pPr lvl="7" algn="l" rtl="0">
              <a:lnSpc>
                <a:spcPct val="90000"/>
              </a:lnSpc>
              <a:spcBef>
                <a:spcPts val="0"/>
              </a:spcBef>
              <a:spcAft>
                <a:spcPts val="0"/>
              </a:spcAft>
              <a:buSzPts val="1400"/>
              <a:buNone/>
              <a:defRPr/>
            </a:lvl8pPr>
            <a:lvl9pPr lvl="8" algn="l" rtl="0">
              <a:lnSpc>
                <a:spcPct val="90000"/>
              </a:lnSpc>
              <a:spcBef>
                <a:spcPts val="0"/>
              </a:spcBef>
              <a:spcAft>
                <a:spcPts val="0"/>
              </a:spcAft>
              <a:buSzPts val="1400"/>
              <a:buNone/>
              <a:defRPr/>
            </a:lvl9pPr>
          </a:lstStyle>
          <a:p>
            <a:endParaRPr/>
          </a:p>
        </p:txBody>
      </p:sp>
      <p:sp>
        <p:nvSpPr>
          <p:cNvPr id="210" name="Google Shape;210;gdaef3cb667_0_515" descr="Sub heading"/>
          <p:cNvSpPr txBox="1">
            <a:spLocks noGrp="1"/>
          </p:cNvSpPr>
          <p:nvPr>
            <p:ph type="body" idx="1"/>
          </p:nvPr>
        </p:nvSpPr>
        <p:spPr>
          <a:xfrm>
            <a:off x="359228" y="2308225"/>
            <a:ext cx="8719500" cy="14478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1000"/>
              </a:spcBef>
              <a:spcAft>
                <a:spcPts val="0"/>
              </a:spcAft>
              <a:buClr>
                <a:srgbClr val="000000"/>
              </a:buClr>
              <a:buSzPts val="2880"/>
              <a:buNone/>
              <a:defRPr>
                <a:solidFill>
                  <a:srgbClr val="000000"/>
                </a:solidFill>
              </a:defRPr>
            </a:lvl1pPr>
            <a:lvl2pPr marL="914400" lvl="1" indent="-320040" algn="l" rtl="0">
              <a:lnSpc>
                <a:spcPct val="100000"/>
              </a:lnSpc>
              <a:spcBef>
                <a:spcPts val="0"/>
              </a:spcBef>
              <a:spcAft>
                <a:spcPts val="0"/>
              </a:spcAft>
              <a:buClr>
                <a:schemeClr val="dk1"/>
              </a:buClr>
              <a:buSzPts val="1440"/>
              <a:buChar char="•"/>
              <a:defRPr/>
            </a:lvl2pPr>
            <a:lvl3pPr marL="1371600" lvl="2" indent="-320039" algn="l" rtl="0">
              <a:lnSpc>
                <a:spcPct val="100000"/>
              </a:lnSpc>
              <a:spcBef>
                <a:spcPts val="500"/>
              </a:spcBef>
              <a:spcAft>
                <a:spcPts val="0"/>
              </a:spcAft>
              <a:buClr>
                <a:schemeClr val="dk1"/>
              </a:buClr>
              <a:buSzPts val="1440"/>
              <a:buChar char="•"/>
              <a:defRPr/>
            </a:lvl3pPr>
            <a:lvl4pPr marL="1828800" lvl="3" indent="-228600" algn="l" rtl="0">
              <a:lnSpc>
                <a:spcPct val="100000"/>
              </a:lnSpc>
              <a:spcBef>
                <a:spcPts val="500"/>
              </a:spcBef>
              <a:spcAft>
                <a:spcPts val="0"/>
              </a:spcAft>
              <a:buClr>
                <a:schemeClr val="dk1"/>
              </a:buClr>
              <a:buSzPts val="1440"/>
              <a:buNone/>
              <a:defRPr/>
            </a:lvl4pPr>
            <a:lvl5pPr marL="2286000" lvl="4" indent="-320039" algn="l" rtl="0">
              <a:lnSpc>
                <a:spcPct val="100000"/>
              </a:lnSpc>
              <a:spcBef>
                <a:spcPts val="500"/>
              </a:spcBef>
              <a:spcAft>
                <a:spcPts val="0"/>
              </a:spcAft>
              <a:buClr>
                <a:schemeClr val="dk1"/>
              </a:buClr>
              <a:buSzPts val="144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11" name="Google Shape;211;gdaef3cb667_0_515" descr="Main text"/>
          <p:cNvSpPr txBox="1">
            <a:spLocks noGrp="1"/>
          </p:cNvSpPr>
          <p:nvPr>
            <p:ph type="body" idx="2"/>
          </p:nvPr>
        </p:nvSpPr>
        <p:spPr>
          <a:xfrm>
            <a:off x="360000" y="4176077"/>
            <a:ext cx="5400000" cy="1483200"/>
          </a:xfrm>
          <a:prstGeom prst="rect">
            <a:avLst/>
          </a:prstGeom>
          <a:noFill/>
          <a:ln>
            <a:noFill/>
          </a:ln>
        </p:spPr>
        <p:txBody>
          <a:bodyPr spcFirstLastPara="1" wrap="square" lIns="0" tIns="0" rIns="0" bIns="0" anchor="t" anchorCtr="0">
            <a:noAutofit/>
          </a:bodyPr>
          <a:lstStyle>
            <a:lvl1pPr marL="457200" lvl="0" indent="-350520" algn="l" rtl="0">
              <a:lnSpc>
                <a:spcPct val="100000"/>
              </a:lnSpc>
              <a:spcBef>
                <a:spcPts val="1000"/>
              </a:spcBef>
              <a:spcAft>
                <a:spcPts val="0"/>
              </a:spcAft>
              <a:buClr>
                <a:schemeClr val="dk1"/>
              </a:buClr>
              <a:buSzPts val="1920"/>
              <a:buFont typeface="Arial"/>
              <a:buChar char="•"/>
              <a:defRPr sz="2400"/>
            </a:lvl1pPr>
            <a:lvl2pPr marL="914400" lvl="1" indent="-320040" algn="l" rtl="0">
              <a:lnSpc>
                <a:spcPct val="100000"/>
              </a:lnSpc>
              <a:spcBef>
                <a:spcPts val="0"/>
              </a:spcBef>
              <a:spcAft>
                <a:spcPts val="0"/>
              </a:spcAft>
              <a:buClr>
                <a:schemeClr val="dk1"/>
              </a:buClr>
              <a:buSzPts val="1440"/>
              <a:buChar char="•"/>
              <a:defRPr/>
            </a:lvl2pPr>
            <a:lvl3pPr marL="1371600" lvl="2" indent="-320039" algn="l" rtl="0">
              <a:lnSpc>
                <a:spcPct val="100000"/>
              </a:lnSpc>
              <a:spcBef>
                <a:spcPts val="500"/>
              </a:spcBef>
              <a:spcAft>
                <a:spcPts val="0"/>
              </a:spcAft>
              <a:buClr>
                <a:schemeClr val="dk1"/>
              </a:buClr>
              <a:buSzPts val="1440"/>
              <a:buChar char="•"/>
              <a:defRPr/>
            </a:lvl3pPr>
            <a:lvl4pPr marL="1828800" lvl="3" indent="-228600" algn="l" rtl="0">
              <a:lnSpc>
                <a:spcPct val="100000"/>
              </a:lnSpc>
              <a:spcBef>
                <a:spcPts val="500"/>
              </a:spcBef>
              <a:spcAft>
                <a:spcPts val="0"/>
              </a:spcAft>
              <a:buClr>
                <a:schemeClr val="dk1"/>
              </a:buClr>
              <a:buSzPts val="1440"/>
              <a:buNone/>
              <a:defRPr/>
            </a:lvl4pPr>
            <a:lvl5pPr marL="2286000" lvl="4" indent="-320039" algn="l" rtl="0">
              <a:lnSpc>
                <a:spcPct val="100000"/>
              </a:lnSpc>
              <a:spcBef>
                <a:spcPts val="500"/>
              </a:spcBef>
              <a:spcAft>
                <a:spcPts val="0"/>
              </a:spcAft>
              <a:buClr>
                <a:schemeClr val="dk1"/>
              </a:buClr>
              <a:buSzPts val="144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12" name="Google Shape;212;gdaef3cb667_0_515" descr="Main text"/>
          <p:cNvSpPr txBox="1">
            <a:spLocks noGrp="1"/>
          </p:cNvSpPr>
          <p:nvPr>
            <p:ph type="body" idx="3"/>
          </p:nvPr>
        </p:nvSpPr>
        <p:spPr>
          <a:xfrm>
            <a:off x="5940000" y="4176077"/>
            <a:ext cx="5400000" cy="1483200"/>
          </a:xfrm>
          <a:prstGeom prst="rect">
            <a:avLst/>
          </a:prstGeom>
          <a:noFill/>
          <a:ln>
            <a:noFill/>
          </a:ln>
        </p:spPr>
        <p:txBody>
          <a:bodyPr spcFirstLastPara="1" wrap="square" lIns="0" tIns="0" rIns="0" bIns="0" anchor="t" anchorCtr="0">
            <a:noAutofit/>
          </a:bodyPr>
          <a:lstStyle>
            <a:lvl1pPr marL="457200" marR="0" lvl="0" indent="-342900" algn="l" rtl="0">
              <a:lnSpc>
                <a:spcPct val="90000"/>
              </a:lnSpc>
              <a:spcBef>
                <a:spcPts val="1000"/>
              </a:spcBef>
              <a:spcAft>
                <a:spcPts val="0"/>
              </a:spcAft>
              <a:buClr>
                <a:schemeClr val="dk1"/>
              </a:buClr>
              <a:buSzPts val="1800"/>
              <a:buFont typeface="Arial"/>
              <a:buChar char="•"/>
              <a:defRPr sz="1800"/>
            </a:lvl1pPr>
            <a:lvl2pPr marL="914400" lvl="1" indent="-320040" algn="l" rtl="0">
              <a:lnSpc>
                <a:spcPct val="100000"/>
              </a:lnSpc>
              <a:spcBef>
                <a:spcPts val="0"/>
              </a:spcBef>
              <a:spcAft>
                <a:spcPts val="0"/>
              </a:spcAft>
              <a:buClr>
                <a:schemeClr val="dk1"/>
              </a:buClr>
              <a:buSzPts val="1440"/>
              <a:buChar char="•"/>
              <a:defRPr/>
            </a:lvl2pPr>
            <a:lvl3pPr marL="1371600" lvl="2" indent="-320039" algn="l" rtl="0">
              <a:lnSpc>
                <a:spcPct val="100000"/>
              </a:lnSpc>
              <a:spcBef>
                <a:spcPts val="500"/>
              </a:spcBef>
              <a:spcAft>
                <a:spcPts val="0"/>
              </a:spcAft>
              <a:buClr>
                <a:schemeClr val="dk1"/>
              </a:buClr>
              <a:buSzPts val="1440"/>
              <a:buChar char="•"/>
              <a:defRPr/>
            </a:lvl3pPr>
            <a:lvl4pPr marL="1828800" lvl="3" indent="-228600" algn="l" rtl="0">
              <a:lnSpc>
                <a:spcPct val="100000"/>
              </a:lnSpc>
              <a:spcBef>
                <a:spcPts val="500"/>
              </a:spcBef>
              <a:spcAft>
                <a:spcPts val="0"/>
              </a:spcAft>
              <a:buClr>
                <a:schemeClr val="dk1"/>
              </a:buClr>
              <a:buSzPts val="1440"/>
              <a:buNone/>
              <a:defRPr/>
            </a:lvl4pPr>
            <a:lvl5pPr marL="2286000" lvl="4" indent="-320039" algn="l" rtl="0">
              <a:lnSpc>
                <a:spcPct val="100000"/>
              </a:lnSpc>
              <a:spcBef>
                <a:spcPts val="500"/>
              </a:spcBef>
              <a:spcAft>
                <a:spcPts val="0"/>
              </a:spcAft>
              <a:buClr>
                <a:schemeClr val="dk1"/>
              </a:buClr>
              <a:buSzPts val="144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Divider - section start 2">
  <p:cSld name="Divider - section start 2">
    <p:spTree>
      <p:nvGrpSpPr>
        <p:cNvPr id="1" name="Shape 213"/>
        <p:cNvGrpSpPr/>
        <p:nvPr/>
      </p:nvGrpSpPr>
      <p:grpSpPr>
        <a:xfrm>
          <a:off x="0" y="0"/>
          <a:ext cx="0" cy="0"/>
          <a:chOff x="0" y="0"/>
          <a:chExt cx="0" cy="0"/>
        </a:xfrm>
      </p:grpSpPr>
      <p:sp>
        <p:nvSpPr>
          <p:cNvPr id="214" name="Google Shape;214;gdaef3cb667_0_520" descr="Headline"/>
          <p:cNvSpPr txBox="1">
            <a:spLocks noGrp="1"/>
          </p:cNvSpPr>
          <p:nvPr>
            <p:ph type="title"/>
          </p:nvPr>
        </p:nvSpPr>
        <p:spPr>
          <a:xfrm>
            <a:off x="-2" y="1008000"/>
            <a:ext cx="10080000" cy="2880000"/>
          </a:xfrm>
          <a:prstGeom prst="rect">
            <a:avLst/>
          </a:prstGeom>
          <a:solidFill>
            <a:schemeClr val="dk2"/>
          </a:solidFill>
          <a:ln>
            <a:noFill/>
          </a:ln>
        </p:spPr>
        <p:txBody>
          <a:bodyPr spcFirstLastPara="1" wrap="square" lIns="360000" tIns="180000" rIns="0" bIns="0" anchor="t" anchorCtr="0">
            <a:noAutofit/>
          </a:bodyPr>
          <a:lstStyle>
            <a:lvl1pPr lvl="0" algn="l" rtl="0">
              <a:lnSpc>
                <a:spcPct val="90000"/>
              </a:lnSpc>
              <a:spcBef>
                <a:spcPts val="0"/>
              </a:spcBef>
              <a:spcAft>
                <a:spcPts val="0"/>
              </a:spcAft>
              <a:buSzPts val="1400"/>
              <a:buNone/>
              <a:defRPr>
                <a:solidFill>
                  <a:schemeClr val="lt1"/>
                </a:solidFill>
              </a:defRPr>
            </a:lvl1pPr>
            <a:lvl2pPr lvl="1" algn="l" rtl="0">
              <a:lnSpc>
                <a:spcPct val="90000"/>
              </a:lnSpc>
              <a:spcBef>
                <a:spcPts val="0"/>
              </a:spcBef>
              <a:spcAft>
                <a:spcPts val="0"/>
              </a:spcAft>
              <a:buSzPts val="1400"/>
              <a:buNone/>
              <a:defRPr/>
            </a:lvl2pPr>
            <a:lvl3pPr lvl="2" algn="l" rtl="0">
              <a:lnSpc>
                <a:spcPct val="90000"/>
              </a:lnSpc>
              <a:spcBef>
                <a:spcPts val="0"/>
              </a:spcBef>
              <a:spcAft>
                <a:spcPts val="0"/>
              </a:spcAft>
              <a:buSzPts val="1400"/>
              <a:buNone/>
              <a:defRPr/>
            </a:lvl3pPr>
            <a:lvl4pPr lvl="3" algn="l" rtl="0">
              <a:lnSpc>
                <a:spcPct val="90000"/>
              </a:lnSpc>
              <a:spcBef>
                <a:spcPts val="0"/>
              </a:spcBef>
              <a:spcAft>
                <a:spcPts val="0"/>
              </a:spcAft>
              <a:buSzPts val="1400"/>
              <a:buNone/>
              <a:defRPr/>
            </a:lvl4pPr>
            <a:lvl5pPr lvl="4" algn="l" rtl="0">
              <a:lnSpc>
                <a:spcPct val="90000"/>
              </a:lnSpc>
              <a:spcBef>
                <a:spcPts val="0"/>
              </a:spcBef>
              <a:spcAft>
                <a:spcPts val="0"/>
              </a:spcAft>
              <a:buSzPts val="1400"/>
              <a:buNone/>
              <a:defRPr/>
            </a:lvl5pPr>
            <a:lvl6pPr lvl="5" algn="l" rtl="0">
              <a:lnSpc>
                <a:spcPct val="90000"/>
              </a:lnSpc>
              <a:spcBef>
                <a:spcPts val="0"/>
              </a:spcBef>
              <a:spcAft>
                <a:spcPts val="0"/>
              </a:spcAft>
              <a:buSzPts val="1400"/>
              <a:buNone/>
              <a:defRPr/>
            </a:lvl6pPr>
            <a:lvl7pPr lvl="6" algn="l" rtl="0">
              <a:lnSpc>
                <a:spcPct val="90000"/>
              </a:lnSpc>
              <a:spcBef>
                <a:spcPts val="0"/>
              </a:spcBef>
              <a:spcAft>
                <a:spcPts val="0"/>
              </a:spcAft>
              <a:buSzPts val="1400"/>
              <a:buNone/>
              <a:defRPr/>
            </a:lvl7pPr>
            <a:lvl8pPr lvl="7" algn="l" rtl="0">
              <a:lnSpc>
                <a:spcPct val="90000"/>
              </a:lnSpc>
              <a:spcBef>
                <a:spcPts val="0"/>
              </a:spcBef>
              <a:spcAft>
                <a:spcPts val="0"/>
              </a:spcAft>
              <a:buSzPts val="1400"/>
              <a:buNone/>
              <a:defRPr/>
            </a:lvl8pPr>
            <a:lvl9pPr lvl="8" algn="l" rtl="0">
              <a:lnSpc>
                <a:spcPct val="90000"/>
              </a:lnSpc>
              <a:spcBef>
                <a:spcPts val="0"/>
              </a:spcBef>
              <a:spcAft>
                <a:spcPts val="0"/>
              </a:spcAft>
              <a:buSzPts val="1400"/>
              <a:buNone/>
              <a:defRPr/>
            </a:lvl9pPr>
          </a:lstStyle>
          <a:p>
            <a:endParaRPr/>
          </a:p>
        </p:txBody>
      </p:sp>
      <p:sp>
        <p:nvSpPr>
          <p:cNvPr id="215" name="Google Shape;215;gdaef3cb667_0_520"/>
          <p:cNvSpPr txBox="1">
            <a:spLocks noGrp="1"/>
          </p:cNvSpPr>
          <p:nvPr>
            <p:ph type="body" idx="1"/>
          </p:nvPr>
        </p:nvSpPr>
        <p:spPr>
          <a:xfrm>
            <a:off x="359228" y="2308225"/>
            <a:ext cx="8719500" cy="14478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1000"/>
              </a:spcBef>
              <a:spcAft>
                <a:spcPts val="0"/>
              </a:spcAft>
              <a:buClr>
                <a:srgbClr val="FFFFFF"/>
              </a:buClr>
              <a:buSzPts val="2880"/>
              <a:buNone/>
              <a:defRPr>
                <a:solidFill>
                  <a:srgbClr val="FFFFFF"/>
                </a:solidFill>
              </a:defRPr>
            </a:lvl1pPr>
            <a:lvl2pPr marL="914400" lvl="1" indent="-320040" algn="l" rtl="0">
              <a:lnSpc>
                <a:spcPct val="100000"/>
              </a:lnSpc>
              <a:spcBef>
                <a:spcPts val="0"/>
              </a:spcBef>
              <a:spcAft>
                <a:spcPts val="0"/>
              </a:spcAft>
              <a:buClr>
                <a:schemeClr val="dk1"/>
              </a:buClr>
              <a:buSzPts val="1440"/>
              <a:buChar char="•"/>
              <a:defRPr/>
            </a:lvl2pPr>
            <a:lvl3pPr marL="1371600" lvl="2" indent="-320039" algn="l" rtl="0">
              <a:lnSpc>
                <a:spcPct val="100000"/>
              </a:lnSpc>
              <a:spcBef>
                <a:spcPts val="500"/>
              </a:spcBef>
              <a:spcAft>
                <a:spcPts val="0"/>
              </a:spcAft>
              <a:buClr>
                <a:schemeClr val="dk1"/>
              </a:buClr>
              <a:buSzPts val="1440"/>
              <a:buChar char="•"/>
              <a:defRPr/>
            </a:lvl3pPr>
            <a:lvl4pPr marL="1828800" lvl="3" indent="-228600" algn="l" rtl="0">
              <a:lnSpc>
                <a:spcPct val="100000"/>
              </a:lnSpc>
              <a:spcBef>
                <a:spcPts val="500"/>
              </a:spcBef>
              <a:spcAft>
                <a:spcPts val="0"/>
              </a:spcAft>
              <a:buClr>
                <a:schemeClr val="dk1"/>
              </a:buClr>
              <a:buSzPts val="1440"/>
              <a:buNone/>
              <a:defRPr/>
            </a:lvl4pPr>
            <a:lvl5pPr marL="2286000" lvl="4" indent="-320039" algn="l" rtl="0">
              <a:lnSpc>
                <a:spcPct val="100000"/>
              </a:lnSpc>
              <a:spcBef>
                <a:spcPts val="500"/>
              </a:spcBef>
              <a:spcAft>
                <a:spcPts val="0"/>
              </a:spcAft>
              <a:buClr>
                <a:schemeClr val="dk1"/>
              </a:buClr>
              <a:buSzPts val="144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16" name="Google Shape;216;gdaef3cb667_0_520" descr="Main text"/>
          <p:cNvSpPr txBox="1">
            <a:spLocks noGrp="1"/>
          </p:cNvSpPr>
          <p:nvPr>
            <p:ph type="body" idx="2"/>
          </p:nvPr>
        </p:nvSpPr>
        <p:spPr>
          <a:xfrm>
            <a:off x="360000" y="4176077"/>
            <a:ext cx="5400000" cy="14832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1000"/>
              </a:spcBef>
              <a:spcAft>
                <a:spcPts val="0"/>
              </a:spcAft>
              <a:buClr>
                <a:schemeClr val="dk1"/>
              </a:buClr>
              <a:buSzPts val="1920"/>
              <a:buNone/>
              <a:defRPr sz="2400"/>
            </a:lvl1pPr>
            <a:lvl2pPr marL="914400" lvl="1" indent="-320040" algn="l" rtl="0">
              <a:lnSpc>
                <a:spcPct val="100000"/>
              </a:lnSpc>
              <a:spcBef>
                <a:spcPts val="0"/>
              </a:spcBef>
              <a:spcAft>
                <a:spcPts val="0"/>
              </a:spcAft>
              <a:buClr>
                <a:schemeClr val="dk1"/>
              </a:buClr>
              <a:buSzPts val="1440"/>
              <a:buChar char="•"/>
              <a:defRPr/>
            </a:lvl2pPr>
            <a:lvl3pPr marL="1371600" lvl="2" indent="-320039" algn="l" rtl="0">
              <a:lnSpc>
                <a:spcPct val="100000"/>
              </a:lnSpc>
              <a:spcBef>
                <a:spcPts val="500"/>
              </a:spcBef>
              <a:spcAft>
                <a:spcPts val="0"/>
              </a:spcAft>
              <a:buClr>
                <a:schemeClr val="dk1"/>
              </a:buClr>
              <a:buSzPts val="1440"/>
              <a:buChar char="•"/>
              <a:defRPr/>
            </a:lvl3pPr>
            <a:lvl4pPr marL="1828800" lvl="3" indent="-228600" algn="l" rtl="0">
              <a:lnSpc>
                <a:spcPct val="100000"/>
              </a:lnSpc>
              <a:spcBef>
                <a:spcPts val="500"/>
              </a:spcBef>
              <a:spcAft>
                <a:spcPts val="0"/>
              </a:spcAft>
              <a:buClr>
                <a:schemeClr val="dk1"/>
              </a:buClr>
              <a:buSzPts val="1440"/>
              <a:buNone/>
              <a:defRPr/>
            </a:lvl4pPr>
            <a:lvl5pPr marL="2286000" lvl="4" indent="-320039" algn="l" rtl="0">
              <a:lnSpc>
                <a:spcPct val="100000"/>
              </a:lnSpc>
              <a:spcBef>
                <a:spcPts val="500"/>
              </a:spcBef>
              <a:spcAft>
                <a:spcPts val="0"/>
              </a:spcAft>
              <a:buClr>
                <a:schemeClr val="dk1"/>
              </a:buClr>
              <a:buSzPts val="144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17" name="Google Shape;217;gdaef3cb667_0_520" descr="Main text"/>
          <p:cNvSpPr txBox="1">
            <a:spLocks noGrp="1"/>
          </p:cNvSpPr>
          <p:nvPr>
            <p:ph type="body" idx="3"/>
          </p:nvPr>
        </p:nvSpPr>
        <p:spPr>
          <a:xfrm>
            <a:off x="5940000" y="4176077"/>
            <a:ext cx="5400000" cy="1483200"/>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1800"/>
              <a:buFont typeface="Arial"/>
              <a:buNone/>
              <a:defRPr sz="1800"/>
            </a:lvl1pPr>
            <a:lvl2pPr marL="914400" lvl="1" indent="-320040" algn="l" rtl="0">
              <a:lnSpc>
                <a:spcPct val="100000"/>
              </a:lnSpc>
              <a:spcBef>
                <a:spcPts val="0"/>
              </a:spcBef>
              <a:spcAft>
                <a:spcPts val="0"/>
              </a:spcAft>
              <a:buClr>
                <a:schemeClr val="dk1"/>
              </a:buClr>
              <a:buSzPts val="1440"/>
              <a:buChar char="•"/>
              <a:defRPr/>
            </a:lvl2pPr>
            <a:lvl3pPr marL="1371600" lvl="2" indent="-320039" algn="l" rtl="0">
              <a:lnSpc>
                <a:spcPct val="100000"/>
              </a:lnSpc>
              <a:spcBef>
                <a:spcPts val="500"/>
              </a:spcBef>
              <a:spcAft>
                <a:spcPts val="0"/>
              </a:spcAft>
              <a:buClr>
                <a:schemeClr val="dk1"/>
              </a:buClr>
              <a:buSzPts val="1440"/>
              <a:buChar char="•"/>
              <a:defRPr/>
            </a:lvl3pPr>
            <a:lvl4pPr marL="1828800" lvl="3" indent="-228600" algn="l" rtl="0">
              <a:lnSpc>
                <a:spcPct val="100000"/>
              </a:lnSpc>
              <a:spcBef>
                <a:spcPts val="500"/>
              </a:spcBef>
              <a:spcAft>
                <a:spcPts val="0"/>
              </a:spcAft>
              <a:buClr>
                <a:schemeClr val="dk1"/>
              </a:buClr>
              <a:buSzPts val="1440"/>
              <a:buNone/>
              <a:defRPr/>
            </a:lvl4pPr>
            <a:lvl5pPr marL="2286000" lvl="4" indent="-320039" algn="l" rtl="0">
              <a:lnSpc>
                <a:spcPct val="100000"/>
              </a:lnSpc>
              <a:spcBef>
                <a:spcPts val="500"/>
              </a:spcBef>
              <a:spcAft>
                <a:spcPts val="0"/>
              </a:spcAft>
              <a:buClr>
                <a:schemeClr val="dk1"/>
              </a:buClr>
              <a:buSzPts val="144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UCL 2 column text">
  <p:cSld name="UCL 2 column text">
    <p:spTree>
      <p:nvGrpSpPr>
        <p:cNvPr id="1" name="Shape 25"/>
        <p:cNvGrpSpPr/>
        <p:nvPr/>
      </p:nvGrpSpPr>
      <p:grpSpPr>
        <a:xfrm>
          <a:off x="0" y="0"/>
          <a:ext cx="0" cy="0"/>
          <a:chOff x="0" y="0"/>
          <a:chExt cx="0" cy="0"/>
        </a:xfrm>
      </p:grpSpPr>
      <p:sp>
        <p:nvSpPr>
          <p:cNvPr id="26" name="Google Shape;26;gdaee33dcc0_0_175" descr="Headline"/>
          <p:cNvSpPr txBox="1">
            <a:spLocks noGrp="1"/>
          </p:cNvSpPr>
          <p:nvPr>
            <p:ph type="title"/>
          </p:nvPr>
        </p:nvSpPr>
        <p:spPr>
          <a:xfrm>
            <a:off x="360000" y="899999"/>
            <a:ext cx="9000000" cy="1368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7" name="Google Shape;27;gdaee33dcc0_0_175" descr="Text"/>
          <p:cNvSpPr txBox="1">
            <a:spLocks noGrp="1"/>
          </p:cNvSpPr>
          <p:nvPr>
            <p:ph type="body" idx="1"/>
          </p:nvPr>
        </p:nvSpPr>
        <p:spPr>
          <a:xfrm>
            <a:off x="360000" y="2412000"/>
            <a:ext cx="5399100" cy="3600000"/>
          </a:xfrm>
          <a:prstGeom prst="rect">
            <a:avLst/>
          </a:prstGeom>
          <a:noFill/>
          <a:ln>
            <a:noFill/>
          </a:ln>
        </p:spPr>
        <p:txBody>
          <a:bodyPr spcFirstLastPara="1" wrap="square" lIns="0" tIns="0" rIns="0" bIns="0" anchor="t" anchorCtr="0">
            <a:noAutofit/>
          </a:bodyPr>
          <a:lstStyle>
            <a:lvl1pPr marL="457200" marR="0" lvl="0" indent="-381000" algn="l">
              <a:lnSpc>
                <a:spcPct val="90000"/>
              </a:lnSpc>
              <a:spcBef>
                <a:spcPts val="1000"/>
              </a:spcBef>
              <a:spcAft>
                <a:spcPts val="0"/>
              </a:spcAft>
              <a:buClr>
                <a:schemeClr val="dk1"/>
              </a:buClr>
              <a:buSzPts val="2400"/>
              <a:buFont typeface="Arial"/>
              <a:buChar char="•"/>
              <a:defRPr sz="2400"/>
            </a:lvl1pPr>
            <a:lvl2pPr marL="914400" lvl="1" indent="-350519" algn="l">
              <a:lnSpc>
                <a:spcPct val="100000"/>
              </a:lnSpc>
              <a:spcBef>
                <a:spcPts val="0"/>
              </a:spcBef>
              <a:spcAft>
                <a:spcPts val="0"/>
              </a:spcAft>
              <a:buClr>
                <a:schemeClr val="dk1"/>
              </a:buClr>
              <a:buSzPts val="1920"/>
              <a:buFont typeface="Arial"/>
              <a:buChar char="•"/>
              <a:defRPr/>
            </a:lvl2pPr>
            <a:lvl3pPr marL="1371600" lvl="2" indent="-320039" algn="l">
              <a:lnSpc>
                <a:spcPct val="100000"/>
              </a:lnSpc>
              <a:spcBef>
                <a:spcPts val="500"/>
              </a:spcBef>
              <a:spcAft>
                <a:spcPts val="0"/>
              </a:spcAft>
              <a:buClr>
                <a:schemeClr val="dk1"/>
              </a:buClr>
              <a:buSzPts val="1440"/>
              <a:buChar char="•"/>
              <a:defRPr/>
            </a:lvl3pPr>
            <a:lvl4pPr marL="1828800" lvl="3" indent="-228600" algn="l">
              <a:lnSpc>
                <a:spcPct val="100000"/>
              </a:lnSpc>
              <a:spcBef>
                <a:spcPts val="500"/>
              </a:spcBef>
              <a:spcAft>
                <a:spcPts val="0"/>
              </a:spcAft>
              <a:buClr>
                <a:schemeClr val="dk1"/>
              </a:buClr>
              <a:buSzPts val="1440"/>
              <a:buNone/>
              <a:defRPr/>
            </a:lvl4pPr>
            <a:lvl5pPr marL="2286000" lvl="4" indent="-320039" algn="l">
              <a:lnSpc>
                <a:spcPct val="100000"/>
              </a:lnSpc>
              <a:spcBef>
                <a:spcPts val="50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gdaee33dcc0_0_175" descr="Text"/>
          <p:cNvSpPr txBox="1">
            <a:spLocks noGrp="1"/>
          </p:cNvSpPr>
          <p:nvPr>
            <p:ph type="body" idx="2"/>
          </p:nvPr>
        </p:nvSpPr>
        <p:spPr>
          <a:xfrm>
            <a:off x="5940000" y="2412000"/>
            <a:ext cx="5399100" cy="3600000"/>
          </a:xfrm>
          <a:prstGeom prst="rect">
            <a:avLst/>
          </a:prstGeom>
          <a:noFill/>
          <a:ln>
            <a:noFill/>
          </a:ln>
        </p:spPr>
        <p:txBody>
          <a:bodyPr spcFirstLastPara="1" wrap="square" lIns="0" tIns="0" rIns="0" bIns="0" anchor="t" anchorCtr="0">
            <a:noAutofit/>
          </a:bodyPr>
          <a:lstStyle>
            <a:lvl1pPr marL="457200" marR="0" lvl="0" indent="-381000" algn="l">
              <a:lnSpc>
                <a:spcPct val="90000"/>
              </a:lnSpc>
              <a:spcBef>
                <a:spcPts val="1000"/>
              </a:spcBef>
              <a:spcAft>
                <a:spcPts val="0"/>
              </a:spcAft>
              <a:buClr>
                <a:schemeClr val="dk1"/>
              </a:buClr>
              <a:buSzPts val="2400"/>
              <a:buFont typeface="Arial"/>
              <a:buChar char="•"/>
              <a:defRPr sz="2400"/>
            </a:lvl1pPr>
            <a:lvl2pPr marL="914400" lvl="1" indent="-350519" algn="l">
              <a:lnSpc>
                <a:spcPct val="100000"/>
              </a:lnSpc>
              <a:spcBef>
                <a:spcPts val="0"/>
              </a:spcBef>
              <a:spcAft>
                <a:spcPts val="0"/>
              </a:spcAft>
              <a:buClr>
                <a:schemeClr val="dk1"/>
              </a:buClr>
              <a:buSzPts val="1920"/>
              <a:buFont typeface="Arial"/>
              <a:buChar char="•"/>
              <a:defRPr/>
            </a:lvl2pPr>
            <a:lvl3pPr marL="1371600" lvl="2" indent="-320039" algn="l">
              <a:lnSpc>
                <a:spcPct val="100000"/>
              </a:lnSpc>
              <a:spcBef>
                <a:spcPts val="500"/>
              </a:spcBef>
              <a:spcAft>
                <a:spcPts val="0"/>
              </a:spcAft>
              <a:buClr>
                <a:schemeClr val="dk1"/>
              </a:buClr>
              <a:buSzPts val="1440"/>
              <a:buChar char="•"/>
              <a:defRPr/>
            </a:lvl3pPr>
            <a:lvl4pPr marL="1828800" lvl="3" indent="-228600" algn="l">
              <a:lnSpc>
                <a:spcPct val="100000"/>
              </a:lnSpc>
              <a:spcBef>
                <a:spcPts val="500"/>
              </a:spcBef>
              <a:spcAft>
                <a:spcPts val="0"/>
              </a:spcAft>
              <a:buClr>
                <a:schemeClr val="dk1"/>
              </a:buClr>
              <a:buSzPts val="1440"/>
              <a:buNone/>
              <a:defRPr/>
            </a:lvl4pPr>
            <a:lvl5pPr marL="2286000" lvl="4" indent="-320039" algn="l">
              <a:lnSpc>
                <a:spcPct val="100000"/>
              </a:lnSpc>
              <a:spcBef>
                <a:spcPts val="50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gdaee33dcc0_0_175"/>
          <p:cNvSpPr txBox="1">
            <a:spLocks noGrp="1"/>
          </p:cNvSpPr>
          <p:nvPr>
            <p:ph type="dt" idx="10"/>
          </p:nvPr>
        </p:nvSpPr>
        <p:spPr>
          <a:xfrm>
            <a:off x="362211" y="6480000"/>
            <a:ext cx="2743200" cy="36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gdaee33dcc0_0_175"/>
          <p:cNvSpPr txBox="1">
            <a:spLocks noGrp="1"/>
          </p:cNvSpPr>
          <p:nvPr>
            <p:ph type="ftr" idx="11"/>
          </p:nvPr>
        </p:nvSpPr>
        <p:spPr>
          <a:xfrm>
            <a:off x="4320000" y="6480000"/>
            <a:ext cx="6480000" cy="36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gdaee33dcc0_0_175"/>
          <p:cNvSpPr txBox="1">
            <a:spLocks noGrp="1"/>
          </p:cNvSpPr>
          <p:nvPr>
            <p:ph type="sldNum" idx="12"/>
          </p:nvPr>
        </p:nvSpPr>
        <p:spPr>
          <a:xfrm>
            <a:off x="11123111" y="6480000"/>
            <a:ext cx="769200" cy="270000"/>
          </a:xfrm>
          <a:prstGeom prst="rect">
            <a:avLst/>
          </a:prstGeom>
          <a:noFill/>
          <a:ln>
            <a:noFill/>
          </a:ln>
        </p:spPr>
        <p:txBody>
          <a:bodyPr spcFirstLastPara="1" wrap="square" lIns="0" tIns="0" rIns="0" bIns="0" anchor="t"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_Divider - section start 2">
  <p:cSld name="1_Divider - section start 2">
    <p:spTree>
      <p:nvGrpSpPr>
        <p:cNvPr id="1" name="Shape 218"/>
        <p:cNvGrpSpPr/>
        <p:nvPr/>
      </p:nvGrpSpPr>
      <p:grpSpPr>
        <a:xfrm>
          <a:off x="0" y="0"/>
          <a:ext cx="0" cy="0"/>
          <a:chOff x="0" y="0"/>
          <a:chExt cx="0" cy="0"/>
        </a:xfrm>
      </p:grpSpPr>
      <p:sp>
        <p:nvSpPr>
          <p:cNvPr id="219" name="Google Shape;219;gdaef3cb667_0_525"/>
          <p:cNvSpPr>
            <a:spLocks noGrp="1"/>
          </p:cNvSpPr>
          <p:nvPr>
            <p:ph type="pic" idx="2"/>
          </p:nvPr>
        </p:nvSpPr>
        <p:spPr>
          <a:xfrm>
            <a:off x="356616" y="900000"/>
            <a:ext cx="7534800" cy="5448600"/>
          </a:xfrm>
          <a:prstGeom prst="rect">
            <a:avLst/>
          </a:prstGeom>
          <a:solidFill>
            <a:srgbClr val="FFFFFF"/>
          </a:solidFill>
          <a:ln>
            <a:noFill/>
          </a:ln>
        </p:spPr>
        <p:txBody>
          <a:bodyPr spcFirstLastPara="1" wrap="square" lIns="0" tIns="0" rIns="0" bIns="0" anchor="b" anchorCtr="0">
            <a:noAutofit/>
          </a:bodyPr>
          <a:lstStyle>
            <a:lvl1pPr marR="0" lvl="0" algn="ctr" rtl="0">
              <a:lnSpc>
                <a:spcPct val="100000"/>
              </a:lnSpc>
              <a:spcBef>
                <a:spcPts val="1000"/>
              </a:spcBef>
              <a:spcAft>
                <a:spcPts val="0"/>
              </a:spcAft>
              <a:buClr>
                <a:schemeClr val="dk1"/>
              </a:buClr>
              <a:buSzPts val="192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92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chemeClr val="dk1"/>
              </a:buClr>
              <a:buSzPts val="144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20" name="Google Shape;220;gdaef3cb667_0_525" descr="Headline"/>
          <p:cNvSpPr txBox="1">
            <a:spLocks noGrp="1"/>
          </p:cNvSpPr>
          <p:nvPr>
            <p:ph type="title"/>
          </p:nvPr>
        </p:nvSpPr>
        <p:spPr>
          <a:xfrm>
            <a:off x="-2" y="1440000"/>
            <a:ext cx="6480000" cy="2880000"/>
          </a:xfrm>
          <a:prstGeom prst="rect">
            <a:avLst/>
          </a:prstGeom>
          <a:solidFill>
            <a:schemeClr val="lt1"/>
          </a:solidFill>
          <a:ln>
            <a:noFill/>
          </a:ln>
        </p:spPr>
        <p:txBody>
          <a:bodyPr spcFirstLastPara="1" wrap="square" lIns="360000" tIns="180000" rIns="0" bIns="0" anchor="t" anchorCtr="0">
            <a:noAutofit/>
          </a:bodyPr>
          <a:lstStyle>
            <a:lvl1pPr lvl="0" algn="l" rtl="0">
              <a:lnSpc>
                <a:spcPct val="90000"/>
              </a:lnSpc>
              <a:spcBef>
                <a:spcPts val="0"/>
              </a:spcBef>
              <a:spcAft>
                <a:spcPts val="0"/>
              </a:spcAft>
              <a:buSzPts val="1400"/>
              <a:buNone/>
              <a:defRPr>
                <a:solidFill>
                  <a:srgbClr val="000000"/>
                </a:solidFill>
              </a:defRPr>
            </a:lvl1pPr>
            <a:lvl2pPr lvl="1" algn="l" rtl="0">
              <a:lnSpc>
                <a:spcPct val="90000"/>
              </a:lnSpc>
              <a:spcBef>
                <a:spcPts val="0"/>
              </a:spcBef>
              <a:spcAft>
                <a:spcPts val="0"/>
              </a:spcAft>
              <a:buSzPts val="1400"/>
              <a:buNone/>
              <a:defRPr/>
            </a:lvl2pPr>
            <a:lvl3pPr lvl="2" algn="l" rtl="0">
              <a:lnSpc>
                <a:spcPct val="90000"/>
              </a:lnSpc>
              <a:spcBef>
                <a:spcPts val="0"/>
              </a:spcBef>
              <a:spcAft>
                <a:spcPts val="0"/>
              </a:spcAft>
              <a:buSzPts val="1400"/>
              <a:buNone/>
              <a:defRPr/>
            </a:lvl3pPr>
            <a:lvl4pPr lvl="3" algn="l" rtl="0">
              <a:lnSpc>
                <a:spcPct val="90000"/>
              </a:lnSpc>
              <a:spcBef>
                <a:spcPts val="0"/>
              </a:spcBef>
              <a:spcAft>
                <a:spcPts val="0"/>
              </a:spcAft>
              <a:buSzPts val="1400"/>
              <a:buNone/>
              <a:defRPr/>
            </a:lvl4pPr>
            <a:lvl5pPr lvl="4" algn="l" rtl="0">
              <a:lnSpc>
                <a:spcPct val="90000"/>
              </a:lnSpc>
              <a:spcBef>
                <a:spcPts val="0"/>
              </a:spcBef>
              <a:spcAft>
                <a:spcPts val="0"/>
              </a:spcAft>
              <a:buSzPts val="1400"/>
              <a:buNone/>
              <a:defRPr/>
            </a:lvl5pPr>
            <a:lvl6pPr lvl="5" algn="l" rtl="0">
              <a:lnSpc>
                <a:spcPct val="90000"/>
              </a:lnSpc>
              <a:spcBef>
                <a:spcPts val="0"/>
              </a:spcBef>
              <a:spcAft>
                <a:spcPts val="0"/>
              </a:spcAft>
              <a:buSzPts val="1400"/>
              <a:buNone/>
              <a:defRPr/>
            </a:lvl6pPr>
            <a:lvl7pPr lvl="6" algn="l" rtl="0">
              <a:lnSpc>
                <a:spcPct val="90000"/>
              </a:lnSpc>
              <a:spcBef>
                <a:spcPts val="0"/>
              </a:spcBef>
              <a:spcAft>
                <a:spcPts val="0"/>
              </a:spcAft>
              <a:buSzPts val="1400"/>
              <a:buNone/>
              <a:defRPr/>
            </a:lvl7pPr>
            <a:lvl8pPr lvl="7" algn="l" rtl="0">
              <a:lnSpc>
                <a:spcPct val="90000"/>
              </a:lnSpc>
              <a:spcBef>
                <a:spcPts val="0"/>
              </a:spcBef>
              <a:spcAft>
                <a:spcPts val="0"/>
              </a:spcAft>
              <a:buSzPts val="1400"/>
              <a:buNone/>
              <a:defRPr/>
            </a:lvl8pPr>
            <a:lvl9pPr lvl="8" algn="l" rtl="0">
              <a:lnSpc>
                <a:spcPct val="90000"/>
              </a:lnSpc>
              <a:spcBef>
                <a:spcPts val="0"/>
              </a:spcBef>
              <a:spcAft>
                <a:spcPts val="0"/>
              </a:spcAft>
              <a:buSzPts val="1400"/>
              <a:buNone/>
              <a:defRPr/>
            </a:lvl9pPr>
          </a:lstStyle>
          <a:p>
            <a:endParaRPr/>
          </a:p>
        </p:txBody>
      </p:sp>
      <p:sp>
        <p:nvSpPr>
          <p:cNvPr id="221" name="Google Shape;221;gdaef3cb667_0_525" descr="Image"/>
          <p:cNvSpPr>
            <a:spLocks noGrp="1"/>
          </p:cNvSpPr>
          <p:nvPr>
            <p:ph type="pic" idx="3"/>
          </p:nvPr>
        </p:nvSpPr>
        <p:spPr>
          <a:xfrm>
            <a:off x="8266715" y="900000"/>
            <a:ext cx="3536700" cy="2906400"/>
          </a:xfrm>
          <a:prstGeom prst="rect">
            <a:avLst/>
          </a:prstGeom>
          <a:solidFill>
            <a:srgbClr val="FFFFFF"/>
          </a:solidFill>
          <a:ln>
            <a:noFill/>
          </a:ln>
        </p:spPr>
        <p:txBody>
          <a:bodyPr spcFirstLastPara="1" wrap="square" lIns="0" tIns="0" rIns="0" bIns="0" anchor="b" anchorCtr="0">
            <a:noAutofit/>
          </a:bodyPr>
          <a:lstStyle>
            <a:lvl1pPr marR="0" lvl="0" algn="ctr" rtl="0">
              <a:lnSpc>
                <a:spcPct val="100000"/>
              </a:lnSpc>
              <a:spcBef>
                <a:spcPts val="1000"/>
              </a:spcBef>
              <a:spcAft>
                <a:spcPts val="0"/>
              </a:spcAft>
              <a:buClr>
                <a:schemeClr val="dk1"/>
              </a:buClr>
              <a:buSzPts val="192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92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chemeClr val="dk1"/>
              </a:buClr>
              <a:buSzPts val="144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22" name="Google Shape;222;gdaef3cb667_0_525" descr="Text"/>
          <p:cNvSpPr txBox="1">
            <a:spLocks noGrp="1"/>
          </p:cNvSpPr>
          <p:nvPr>
            <p:ph type="body" idx="1"/>
          </p:nvPr>
        </p:nvSpPr>
        <p:spPr>
          <a:xfrm>
            <a:off x="8262900" y="4164600"/>
            <a:ext cx="3542400" cy="2286900"/>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1800"/>
              <a:buFont typeface="Arial"/>
              <a:buNone/>
              <a:defRPr sz="1800"/>
            </a:lvl1pPr>
            <a:lvl2pPr marL="914400" lvl="1" indent="-320040" algn="l" rtl="0">
              <a:lnSpc>
                <a:spcPct val="100000"/>
              </a:lnSpc>
              <a:spcBef>
                <a:spcPts val="0"/>
              </a:spcBef>
              <a:spcAft>
                <a:spcPts val="0"/>
              </a:spcAft>
              <a:buClr>
                <a:schemeClr val="dk1"/>
              </a:buClr>
              <a:buSzPts val="1440"/>
              <a:buChar char="•"/>
              <a:defRPr/>
            </a:lvl2pPr>
            <a:lvl3pPr marL="1371600" lvl="2" indent="-320039" algn="l" rtl="0">
              <a:lnSpc>
                <a:spcPct val="100000"/>
              </a:lnSpc>
              <a:spcBef>
                <a:spcPts val="500"/>
              </a:spcBef>
              <a:spcAft>
                <a:spcPts val="0"/>
              </a:spcAft>
              <a:buClr>
                <a:schemeClr val="dk1"/>
              </a:buClr>
              <a:buSzPts val="1440"/>
              <a:buChar char="•"/>
              <a:defRPr/>
            </a:lvl3pPr>
            <a:lvl4pPr marL="1828800" lvl="3" indent="-228600" algn="l" rtl="0">
              <a:lnSpc>
                <a:spcPct val="100000"/>
              </a:lnSpc>
              <a:spcBef>
                <a:spcPts val="500"/>
              </a:spcBef>
              <a:spcAft>
                <a:spcPts val="0"/>
              </a:spcAft>
              <a:buClr>
                <a:schemeClr val="dk1"/>
              </a:buClr>
              <a:buSzPts val="1440"/>
              <a:buNone/>
              <a:defRPr/>
            </a:lvl4pPr>
            <a:lvl5pPr marL="2286000" lvl="4" indent="-320039" algn="l" rtl="0">
              <a:lnSpc>
                <a:spcPct val="100000"/>
              </a:lnSpc>
              <a:spcBef>
                <a:spcPts val="500"/>
              </a:spcBef>
              <a:spcAft>
                <a:spcPts val="0"/>
              </a:spcAft>
              <a:buClr>
                <a:schemeClr val="dk1"/>
              </a:buClr>
              <a:buSzPts val="144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UCL 2 column text">
  <p:cSld name="UCL 2 column text">
    <p:spTree>
      <p:nvGrpSpPr>
        <p:cNvPr id="1" name="Shape 223"/>
        <p:cNvGrpSpPr/>
        <p:nvPr/>
      </p:nvGrpSpPr>
      <p:grpSpPr>
        <a:xfrm>
          <a:off x="0" y="0"/>
          <a:ext cx="0" cy="0"/>
          <a:chOff x="0" y="0"/>
          <a:chExt cx="0" cy="0"/>
        </a:xfrm>
      </p:grpSpPr>
      <p:sp>
        <p:nvSpPr>
          <p:cNvPr id="224" name="Google Shape;224;gdaef3cb667_0_530" descr="Headline"/>
          <p:cNvSpPr txBox="1">
            <a:spLocks noGrp="1"/>
          </p:cNvSpPr>
          <p:nvPr>
            <p:ph type="title"/>
          </p:nvPr>
        </p:nvSpPr>
        <p:spPr>
          <a:xfrm>
            <a:off x="360000" y="899999"/>
            <a:ext cx="9000000" cy="13680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SzPts val="1400"/>
              <a:buNone/>
              <a:defRPr/>
            </a:lvl1pPr>
            <a:lvl2pPr lvl="1" algn="l" rtl="0">
              <a:lnSpc>
                <a:spcPct val="90000"/>
              </a:lnSpc>
              <a:spcBef>
                <a:spcPts val="0"/>
              </a:spcBef>
              <a:spcAft>
                <a:spcPts val="0"/>
              </a:spcAft>
              <a:buSzPts val="1400"/>
              <a:buNone/>
              <a:defRPr/>
            </a:lvl2pPr>
            <a:lvl3pPr lvl="2" algn="l" rtl="0">
              <a:lnSpc>
                <a:spcPct val="90000"/>
              </a:lnSpc>
              <a:spcBef>
                <a:spcPts val="0"/>
              </a:spcBef>
              <a:spcAft>
                <a:spcPts val="0"/>
              </a:spcAft>
              <a:buSzPts val="1400"/>
              <a:buNone/>
              <a:defRPr/>
            </a:lvl3pPr>
            <a:lvl4pPr lvl="3" algn="l" rtl="0">
              <a:lnSpc>
                <a:spcPct val="90000"/>
              </a:lnSpc>
              <a:spcBef>
                <a:spcPts val="0"/>
              </a:spcBef>
              <a:spcAft>
                <a:spcPts val="0"/>
              </a:spcAft>
              <a:buSzPts val="1400"/>
              <a:buNone/>
              <a:defRPr/>
            </a:lvl4pPr>
            <a:lvl5pPr lvl="4" algn="l" rtl="0">
              <a:lnSpc>
                <a:spcPct val="90000"/>
              </a:lnSpc>
              <a:spcBef>
                <a:spcPts val="0"/>
              </a:spcBef>
              <a:spcAft>
                <a:spcPts val="0"/>
              </a:spcAft>
              <a:buSzPts val="1400"/>
              <a:buNone/>
              <a:defRPr/>
            </a:lvl5pPr>
            <a:lvl6pPr lvl="5" algn="l" rtl="0">
              <a:lnSpc>
                <a:spcPct val="90000"/>
              </a:lnSpc>
              <a:spcBef>
                <a:spcPts val="0"/>
              </a:spcBef>
              <a:spcAft>
                <a:spcPts val="0"/>
              </a:spcAft>
              <a:buSzPts val="1400"/>
              <a:buNone/>
              <a:defRPr/>
            </a:lvl6pPr>
            <a:lvl7pPr lvl="6" algn="l" rtl="0">
              <a:lnSpc>
                <a:spcPct val="90000"/>
              </a:lnSpc>
              <a:spcBef>
                <a:spcPts val="0"/>
              </a:spcBef>
              <a:spcAft>
                <a:spcPts val="0"/>
              </a:spcAft>
              <a:buSzPts val="1400"/>
              <a:buNone/>
              <a:defRPr/>
            </a:lvl7pPr>
            <a:lvl8pPr lvl="7" algn="l" rtl="0">
              <a:lnSpc>
                <a:spcPct val="90000"/>
              </a:lnSpc>
              <a:spcBef>
                <a:spcPts val="0"/>
              </a:spcBef>
              <a:spcAft>
                <a:spcPts val="0"/>
              </a:spcAft>
              <a:buSzPts val="1400"/>
              <a:buNone/>
              <a:defRPr/>
            </a:lvl8pPr>
            <a:lvl9pPr lvl="8" algn="l" rtl="0">
              <a:lnSpc>
                <a:spcPct val="90000"/>
              </a:lnSpc>
              <a:spcBef>
                <a:spcPts val="0"/>
              </a:spcBef>
              <a:spcAft>
                <a:spcPts val="0"/>
              </a:spcAft>
              <a:buSzPts val="1400"/>
              <a:buNone/>
              <a:defRPr/>
            </a:lvl9pPr>
          </a:lstStyle>
          <a:p>
            <a:endParaRPr/>
          </a:p>
        </p:txBody>
      </p:sp>
      <p:sp>
        <p:nvSpPr>
          <p:cNvPr id="225" name="Google Shape;225;gdaef3cb667_0_530" descr="Text"/>
          <p:cNvSpPr txBox="1">
            <a:spLocks noGrp="1"/>
          </p:cNvSpPr>
          <p:nvPr>
            <p:ph type="body" idx="1"/>
          </p:nvPr>
        </p:nvSpPr>
        <p:spPr>
          <a:xfrm>
            <a:off x="360000" y="2412000"/>
            <a:ext cx="5399100" cy="3600000"/>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000"/>
              </a:spcBef>
              <a:spcAft>
                <a:spcPts val="0"/>
              </a:spcAft>
              <a:buClr>
                <a:schemeClr val="dk1"/>
              </a:buClr>
              <a:buSzPts val="2400"/>
              <a:buFont typeface="Arial"/>
              <a:buChar char="•"/>
              <a:defRPr sz="2400"/>
            </a:lvl1pPr>
            <a:lvl2pPr marL="914400" lvl="1" indent="-350519" algn="l" rtl="0">
              <a:lnSpc>
                <a:spcPct val="100000"/>
              </a:lnSpc>
              <a:spcBef>
                <a:spcPts val="0"/>
              </a:spcBef>
              <a:spcAft>
                <a:spcPts val="0"/>
              </a:spcAft>
              <a:buClr>
                <a:schemeClr val="dk1"/>
              </a:buClr>
              <a:buSzPts val="1920"/>
              <a:buFont typeface="Arial"/>
              <a:buChar char="•"/>
              <a:defRPr/>
            </a:lvl2pPr>
            <a:lvl3pPr marL="1371600" lvl="2" indent="-320039" algn="l" rtl="0">
              <a:lnSpc>
                <a:spcPct val="100000"/>
              </a:lnSpc>
              <a:spcBef>
                <a:spcPts val="500"/>
              </a:spcBef>
              <a:spcAft>
                <a:spcPts val="0"/>
              </a:spcAft>
              <a:buClr>
                <a:schemeClr val="dk1"/>
              </a:buClr>
              <a:buSzPts val="1440"/>
              <a:buChar char="•"/>
              <a:defRPr/>
            </a:lvl3pPr>
            <a:lvl4pPr marL="1828800" lvl="3" indent="-228600" algn="l" rtl="0">
              <a:lnSpc>
                <a:spcPct val="100000"/>
              </a:lnSpc>
              <a:spcBef>
                <a:spcPts val="500"/>
              </a:spcBef>
              <a:spcAft>
                <a:spcPts val="0"/>
              </a:spcAft>
              <a:buClr>
                <a:schemeClr val="dk1"/>
              </a:buClr>
              <a:buSzPts val="1440"/>
              <a:buNone/>
              <a:defRPr/>
            </a:lvl4pPr>
            <a:lvl5pPr marL="2286000" lvl="4" indent="-320039" algn="l" rtl="0">
              <a:lnSpc>
                <a:spcPct val="100000"/>
              </a:lnSpc>
              <a:spcBef>
                <a:spcPts val="500"/>
              </a:spcBef>
              <a:spcAft>
                <a:spcPts val="0"/>
              </a:spcAft>
              <a:buClr>
                <a:schemeClr val="dk1"/>
              </a:buClr>
              <a:buSzPts val="144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26" name="Google Shape;226;gdaef3cb667_0_530" descr="Text"/>
          <p:cNvSpPr txBox="1">
            <a:spLocks noGrp="1"/>
          </p:cNvSpPr>
          <p:nvPr>
            <p:ph type="body" idx="2"/>
          </p:nvPr>
        </p:nvSpPr>
        <p:spPr>
          <a:xfrm>
            <a:off x="5940000" y="2412000"/>
            <a:ext cx="5399100" cy="3600000"/>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000"/>
              </a:spcBef>
              <a:spcAft>
                <a:spcPts val="0"/>
              </a:spcAft>
              <a:buClr>
                <a:schemeClr val="dk1"/>
              </a:buClr>
              <a:buSzPts val="2400"/>
              <a:buFont typeface="Arial"/>
              <a:buChar char="•"/>
              <a:defRPr sz="2400"/>
            </a:lvl1pPr>
            <a:lvl2pPr marL="914400" lvl="1" indent="-350519" algn="l" rtl="0">
              <a:lnSpc>
                <a:spcPct val="100000"/>
              </a:lnSpc>
              <a:spcBef>
                <a:spcPts val="0"/>
              </a:spcBef>
              <a:spcAft>
                <a:spcPts val="0"/>
              </a:spcAft>
              <a:buClr>
                <a:schemeClr val="dk1"/>
              </a:buClr>
              <a:buSzPts val="1920"/>
              <a:buFont typeface="Arial"/>
              <a:buChar char="•"/>
              <a:defRPr/>
            </a:lvl2pPr>
            <a:lvl3pPr marL="1371600" lvl="2" indent="-320039" algn="l" rtl="0">
              <a:lnSpc>
                <a:spcPct val="100000"/>
              </a:lnSpc>
              <a:spcBef>
                <a:spcPts val="500"/>
              </a:spcBef>
              <a:spcAft>
                <a:spcPts val="0"/>
              </a:spcAft>
              <a:buClr>
                <a:schemeClr val="dk1"/>
              </a:buClr>
              <a:buSzPts val="1440"/>
              <a:buChar char="•"/>
              <a:defRPr/>
            </a:lvl3pPr>
            <a:lvl4pPr marL="1828800" lvl="3" indent="-228600" algn="l" rtl="0">
              <a:lnSpc>
                <a:spcPct val="100000"/>
              </a:lnSpc>
              <a:spcBef>
                <a:spcPts val="500"/>
              </a:spcBef>
              <a:spcAft>
                <a:spcPts val="0"/>
              </a:spcAft>
              <a:buClr>
                <a:schemeClr val="dk1"/>
              </a:buClr>
              <a:buSzPts val="1440"/>
              <a:buNone/>
              <a:defRPr/>
            </a:lvl4pPr>
            <a:lvl5pPr marL="2286000" lvl="4" indent="-320039" algn="l" rtl="0">
              <a:lnSpc>
                <a:spcPct val="100000"/>
              </a:lnSpc>
              <a:spcBef>
                <a:spcPts val="500"/>
              </a:spcBef>
              <a:spcAft>
                <a:spcPts val="0"/>
              </a:spcAft>
              <a:buClr>
                <a:schemeClr val="dk1"/>
              </a:buClr>
              <a:buSzPts val="144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27" name="Google Shape;227;gdaef3cb667_0_530"/>
          <p:cNvSpPr txBox="1">
            <a:spLocks noGrp="1"/>
          </p:cNvSpPr>
          <p:nvPr>
            <p:ph type="dt" idx="10"/>
          </p:nvPr>
        </p:nvSpPr>
        <p:spPr>
          <a:xfrm>
            <a:off x="362211" y="6480000"/>
            <a:ext cx="2743200" cy="3600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8" name="Google Shape;228;gdaef3cb667_0_530"/>
          <p:cNvSpPr txBox="1">
            <a:spLocks noGrp="1"/>
          </p:cNvSpPr>
          <p:nvPr>
            <p:ph type="ftr" idx="11"/>
          </p:nvPr>
        </p:nvSpPr>
        <p:spPr>
          <a:xfrm>
            <a:off x="4320000" y="6480000"/>
            <a:ext cx="6480000" cy="3600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9" name="Google Shape;229;gdaef3cb667_0_530"/>
          <p:cNvSpPr txBox="1">
            <a:spLocks noGrp="1"/>
          </p:cNvSpPr>
          <p:nvPr>
            <p:ph type="sldNum" idx="12"/>
          </p:nvPr>
        </p:nvSpPr>
        <p:spPr>
          <a:xfrm>
            <a:off x="11123111" y="6480000"/>
            <a:ext cx="769200" cy="270000"/>
          </a:xfrm>
          <a:prstGeom prst="rect">
            <a:avLst/>
          </a:prstGeom>
          <a:noFill/>
          <a:ln>
            <a:noFill/>
          </a:ln>
        </p:spPr>
        <p:txBody>
          <a:bodyPr spcFirstLastPara="1" wrap="square" lIns="0" tIns="0" rIns="0" bIns="0" anchor="t"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UCL 3 column text">
  <p:cSld name="UCL 3 column text">
    <p:spTree>
      <p:nvGrpSpPr>
        <p:cNvPr id="1" name="Shape 230"/>
        <p:cNvGrpSpPr/>
        <p:nvPr/>
      </p:nvGrpSpPr>
      <p:grpSpPr>
        <a:xfrm>
          <a:off x="0" y="0"/>
          <a:ext cx="0" cy="0"/>
          <a:chOff x="0" y="0"/>
          <a:chExt cx="0" cy="0"/>
        </a:xfrm>
      </p:grpSpPr>
      <p:sp>
        <p:nvSpPr>
          <p:cNvPr id="231" name="Google Shape;231;gdaef3cb667_0_537" descr="Headline"/>
          <p:cNvSpPr txBox="1">
            <a:spLocks noGrp="1"/>
          </p:cNvSpPr>
          <p:nvPr>
            <p:ph type="title"/>
          </p:nvPr>
        </p:nvSpPr>
        <p:spPr>
          <a:xfrm>
            <a:off x="360000" y="899999"/>
            <a:ext cx="9000000" cy="13680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SzPts val="1400"/>
              <a:buNone/>
              <a:defRPr/>
            </a:lvl1pPr>
            <a:lvl2pPr lvl="1" algn="l" rtl="0">
              <a:lnSpc>
                <a:spcPct val="90000"/>
              </a:lnSpc>
              <a:spcBef>
                <a:spcPts val="0"/>
              </a:spcBef>
              <a:spcAft>
                <a:spcPts val="0"/>
              </a:spcAft>
              <a:buSzPts val="1400"/>
              <a:buNone/>
              <a:defRPr/>
            </a:lvl2pPr>
            <a:lvl3pPr lvl="2" algn="l" rtl="0">
              <a:lnSpc>
                <a:spcPct val="90000"/>
              </a:lnSpc>
              <a:spcBef>
                <a:spcPts val="0"/>
              </a:spcBef>
              <a:spcAft>
                <a:spcPts val="0"/>
              </a:spcAft>
              <a:buSzPts val="1400"/>
              <a:buNone/>
              <a:defRPr/>
            </a:lvl3pPr>
            <a:lvl4pPr lvl="3" algn="l" rtl="0">
              <a:lnSpc>
                <a:spcPct val="90000"/>
              </a:lnSpc>
              <a:spcBef>
                <a:spcPts val="0"/>
              </a:spcBef>
              <a:spcAft>
                <a:spcPts val="0"/>
              </a:spcAft>
              <a:buSzPts val="1400"/>
              <a:buNone/>
              <a:defRPr/>
            </a:lvl4pPr>
            <a:lvl5pPr lvl="4" algn="l" rtl="0">
              <a:lnSpc>
                <a:spcPct val="90000"/>
              </a:lnSpc>
              <a:spcBef>
                <a:spcPts val="0"/>
              </a:spcBef>
              <a:spcAft>
                <a:spcPts val="0"/>
              </a:spcAft>
              <a:buSzPts val="1400"/>
              <a:buNone/>
              <a:defRPr/>
            </a:lvl5pPr>
            <a:lvl6pPr lvl="5" algn="l" rtl="0">
              <a:lnSpc>
                <a:spcPct val="90000"/>
              </a:lnSpc>
              <a:spcBef>
                <a:spcPts val="0"/>
              </a:spcBef>
              <a:spcAft>
                <a:spcPts val="0"/>
              </a:spcAft>
              <a:buSzPts val="1400"/>
              <a:buNone/>
              <a:defRPr/>
            </a:lvl6pPr>
            <a:lvl7pPr lvl="6" algn="l" rtl="0">
              <a:lnSpc>
                <a:spcPct val="90000"/>
              </a:lnSpc>
              <a:spcBef>
                <a:spcPts val="0"/>
              </a:spcBef>
              <a:spcAft>
                <a:spcPts val="0"/>
              </a:spcAft>
              <a:buSzPts val="1400"/>
              <a:buNone/>
              <a:defRPr/>
            </a:lvl7pPr>
            <a:lvl8pPr lvl="7" algn="l" rtl="0">
              <a:lnSpc>
                <a:spcPct val="90000"/>
              </a:lnSpc>
              <a:spcBef>
                <a:spcPts val="0"/>
              </a:spcBef>
              <a:spcAft>
                <a:spcPts val="0"/>
              </a:spcAft>
              <a:buSzPts val="1400"/>
              <a:buNone/>
              <a:defRPr/>
            </a:lvl8pPr>
            <a:lvl9pPr lvl="8" algn="l" rtl="0">
              <a:lnSpc>
                <a:spcPct val="90000"/>
              </a:lnSpc>
              <a:spcBef>
                <a:spcPts val="0"/>
              </a:spcBef>
              <a:spcAft>
                <a:spcPts val="0"/>
              </a:spcAft>
              <a:buSzPts val="1400"/>
              <a:buNone/>
              <a:defRPr/>
            </a:lvl9pPr>
          </a:lstStyle>
          <a:p>
            <a:endParaRPr/>
          </a:p>
        </p:txBody>
      </p:sp>
      <p:sp>
        <p:nvSpPr>
          <p:cNvPr id="232" name="Google Shape;232;gdaef3cb667_0_537" descr="Text"/>
          <p:cNvSpPr txBox="1">
            <a:spLocks noGrp="1"/>
          </p:cNvSpPr>
          <p:nvPr>
            <p:ph type="body" idx="1"/>
          </p:nvPr>
        </p:nvSpPr>
        <p:spPr>
          <a:xfrm>
            <a:off x="360000" y="2412000"/>
            <a:ext cx="3420000" cy="36000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1000"/>
              </a:spcBef>
              <a:spcAft>
                <a:spcPts val="0"/>
              </a:spcAft>
              <a:buClr>
                <a:schemeClr val="dk1"/>
              </a:buClr>
              <a:buSzPts val="1440"/>
              <a:buNone/>
              <a:defRPr sz="1800"/>
            </a:lvl1pPr>
            <a:lvl2pPr marL="914400" lvl="1" indent="-320040" algn="l" rtl="0">
              <a:lnSpc>
                <a:spcPct val="100000"/>
              </a:lnSpc>
              <a:spcBef>
                <a:spcPts val="0"/>
              </a:spcBef>
              <a:spcAft>
                <a:spcPts val="0"/>
              </a:spcAft>
              <a:buClr>
                <a:schemeClr val="dk1"/>
              </a:buClr>
              <a:buSzPts val="1440"/>
              <a:buChar char="•"/>
              <a:defRPr/>
            </a:lvl2pPr>
            <a:lvl3pPr marL="1371600" lvl="2" indent="-320039" algn="l" rtl="0">
              <a:lnSpc>
                <a:spcPct val="100000"/>
              </a:lnSpc>
              <a:spcBef>
                <a:spcPts val="500"/>
              </a:spcBef>
              <a:spcAft>
                <a:spcPts val="0"/>
              </a:spcAft>
              <a:buClr>
                <a:schemeClr val="dk1"/>
              </a:buClr>
              <a:buSzPts val="1440"/>
              <a:buFont typeface="Arial"/>
              <a:buChar char="•"/>
              <a:defRPr/>
            </a:lvl3pPr>
            <a:lvl4pPr marL="1828800" lvl="3" indent="-228600" algn="l" rtl="0">
              <a:lnSpc>
                <a:spcPct val="100000"/>
              </a:lnSpc>
              <a:spcBef>
                <a:spcPts val="500"/>
              </a:spcBef>
              <a:spcAft>
                <a:spcPts val="0"/>
              </a:spcAft>
              <a:buClr>
                <a:schemeClr val="dk1"/>
              </a:buClr>
              <a:buSzPts val="1440"/>
              <a:buNone/>
              <a:defRPr/>
            </a:lvl4pPr>
            <a:lvl5pPr marL="2286000" lvl="4" indent="-320039" algn="l" rtl="0">
              <a:lnSpc>
                <a:spcPct val="100000"/>
              </a:lnSpc>
              <a:spcBef>
                <a:spcPts val="500"/>
              </a:spcBef>
              <a:spcAft>
                <a:spcPts val="0"/>
              </a:spcAft>
              <a:buClr>
                <a:schemeClr val="dk1"/>
              </a:buClr>
              <a:buSzPts val="144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33" name="Google Shape;233;gdaef3cb667_0_537" descr="Text"/>
          <p:cNvSpPr txBox="1">
            <a:spLocks noGrp="1"/>
          </p:cNvSpPr>
          <p:nvPr>
            <p:ph type="body" idx="2"/>
          </p:nvPr>
        </p:nvSpPr>
        <p:spPr>
          <a:xfrm>
            <a:off x="4320000" y="2412000"/>
            <a:ext cx="3420000" cy="36000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1000"/>
              </a:spcBef>
              <a:spcAft>
                <a:spcPts val="0"/>
              </a:spcAft>
              <a:buClr>
                <a:schemeClr val="dk1"/>
              </a:buClr>
              <a:buSzPts val="1440"/>
              <a:buNone/>
              <a:defRPr sz="1800"/>
            </a:lvl1pPr>
            <a:lvl2pPr marL="914400" lvl="1" indent="-320040" algn="l" rtl="0">
              <a:lnSpc>
                <a:spcPct val="100000"/>
              </a:lnSpc>
              <a:spcBef>
                <a:spcPts val="0"/>
              </a:spcBef>
              <a:spcAft>
                <a:spcPts val="0"/>
              </a:spcAft>
              <a:buClr>
                <a:schemeClr val="dk1"/>
              </a:buClr>
              <a:buSzPts val="1440"/>
              <a:buChar char="•"/>
              <a:defRPr/>
            </a:lvl2pPr>
            <a:lvl3pPr marL="1371600" lvl="2" indent="-320039" algn="l" rtl="0">
              <a:lnSpc>
                <a:spcPct val="100000"/>
              </a:lnSpc>
              <a:spcBef>
                <a:spcPts val="500"/>
              </a:spcBef>
              <a:spcAft>
                <a:spcPts val="0"/>
              </a:spcAft>
              <a:buClr>
                <a:schemeClr val="dk1"/>
              </a:buClr>
              <a:buSzPts val="1440"/>
              <a:buChar char="•"/>
              <a:defRPr/>
            </a:lvl3pPr>
            <a:lvl4pPr marL="1828800" lvl="3" indent="-228600" algn="l" rtl="0">
              <a:lnSpc>
                <a:spcPct val="100000"/>
              </a:lnSpc>
              <a:spcBef>
                <a:spcPts val="500"/>
              </a:spcBef>
              <a:spcAft>
                <a:spcPts val="0"/>
              </a:spcAft>
              <a:buClr>
                <a:schemeClr val="dk1"/>
              </a:buClr>
              <a:buSzPts val="1440"/>
              <a:buNone/>
              <a:defRPr/>
            </a:lvl4pPr>
            <a:lvl5pPr marL="2286000" lvl="4" indent="-320039" algn="l" rtl="0">
              <a:lnSpc>
                <a:spcPct val="100000"/>
              </a:lnSpc>
              <a:spcBef>
                <a:spcPts val="500"/>
              </a:spcBef>
              <a:spcAft>
                <a:spcPts val="0"/>
              </a:spcAft>
              <a:buClr>
                <a:schemeClr val="dk1"/>
              </a:buClr>
              <a:buSzPts val="144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34" name="Google Shape;234;gdaef3cb667_0_537" descr="Text"/>
          <p:cNvSpPr txBox="1">
            <a:spLocks noGrp="1"/>
          </p:cNvSpPr>
          <p:nvPr>
            <p:ph type="body" idx="3"/>
          </p:nvPr>
        </p:nvSpPr>
        <p:spPr>
          <a:xfrm>
            <a:off x="8280000" y="2412000"/>
            <a:ext cx="3420000" cy="36000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1000"/>
              </a:spcBef>
              <a:spcAft>
                <a:spcPts val="0"/>
              </a:spcAft>
              <a:buClr>
                <a:schemeClr val="dk1"/>
              </a:buClr>
              <a:buSzPts val="1440"/>
              <a:buNone/>
              <a:defRPr sz="1800"/>
            </a:lvl1pPr>
            <a:lvl2pPr marL="914400" lvl="1" indent="-320040" algn="l" rtl="0">
              <a:lnSpc>
                <a:spcPct val="100000"/>
              </a:lnSpc>
              <a:spcBef>
                <a:spcPts val="0"/>
              </a:spcBef>
              <a:spcAft>
                <a:spcPts val="0"/>
              </a:spcAft>
              <a:buClr>
                <a:schemeClr val="dk1"/>
              </a:buClr>
              <a:buSzPts val="1440"/>
              <a:buChar char="•"/>
              <a:defRPr/>
            </a:lvl2pPr>
            <a:lvl3pPr marL="1371600" lvl="2" indent="-320039" algn="l" rtl="0">
              <a:lnSpc>
                <a:spcPct val="100000"/>
              </a:lnSpc>
              <a:spcBef>
                <a:spcPts val="500"/>
              </a:spcBef>
              <a:spcAft>
                <a:spcPts val="0"/>
              </a:spcAft>
              <a:buClr>
                <a:schemeClr val="dk1"/>
              </a:buClr>
              <a:buSzPts val="1440"/>
              <a:buChar char="•"/>
              <a:defRPr/>
            </a:lvl3pPr>
            <a:lvl4pPr marL="1828800" lvl="3" indent="-228600" algn="l" rtl="0">
              <a:lnSpc>
                <a:spcPct val="100000"/>
              </a:lnSpc>
              <a:spcBef>
                <a:spcPts val="500"/>
              </a:spcBef>
              <a:spcAft>
                <a:spcPts val="0"/>
              </a:spcAft>
              <a:buClr>
                <a:schemeClr val="dk1"/>
              </a:buClr>
              <a:buSzPts val="1440"/>
              <a:buNone/>
              <a:defRPr/>
            </a:lvl4pPr>
            <a:lvl5pPr marL="2286000" lvl="4" indent="-320039" algn="l" rtl="0">
              <a:lnSpc>
                <a:spcPct val="100000"/>
              </a:lnSpc>
              <a:spcBef>
                <a:spcPts val="500"/>
              </a:spcBef>
              <a:spcAft>
                <a:spcPts val="0"/>
              </a:spcAft>
              <a:buClr>
                <a:schemeClr val="dk1"/>
              </a:buClr>
              <a:buSzPts val="144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35" name="Google Shape;235;gdaef3cb667_0_537"/>
          <p:cNvSpPr txBox="1">
            <a:spLocks noGrp="1"/>
          </p:cNvSpPr>
          <p:nvPr>
            <p:ph type="dt" idx="10"/>
          </p:nvPr>
        </p:nvSpPr>
        <p:spPr>
          <a:xfrm>
            <a:off x="362211" y="6480000"/>
            <a:ext cx="2743200" cy="3600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6" name="Google Shape;236;gdaef3cb667_0_537"/>
          <p:cNvSpPr txBox="1">
            <a:spLocks noGrp="1"/>
          </p:cNvSpPr>
          <p:nvPr>
            <p:ph type="ftr" idx="11"/>
          </p:nvPr>
        </p:nvSpPr>
        <p:spPr>
          <a:xfrm>
            <a:off x="4320000" y="6480000"/>
            <a:ext cx="6480000" cy="3600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7" name="Google Shape;237;gdaef3cb667_0_537"/>
          <p:cNvSpPr txBox="1">
            <a:spLocks noGrp="1"/>
          </p:cNvSpPr>
          <p:nvPr>
            <p:ph type="sldNum" idx="12"/>
          </p:nvPr>
        </p:nvSpPr>
        <p:spPr>
          <a:xfrm>
            <a:off x="11123111" y="6480000"/>
            <a:ext cx="769200" cy="270000"/>
          </a:xfrm>
          <a:prstGeom prst="rect">
            <a:avLst/>
          </a:prstGeom>
          <a:noFill/>
          <a:ln>
            <a:noFill/>
          </a:ln>
        </p:spPr>
        <p:txBody>
          <a:bodyPr spcFirstLastPara="1" wrap="square" lIns="0" tIns="0" rIns="0" bIns="0" anchor="t"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UCL 4 column text">
  <p:cSld name="UCL 4 column text">
    <p:spTree>
      <p:nvGrpSpPr>
        <p:cNvPr id="1" name="Shape 238"/>
        <p:cNvGrpSpPr/>
        <p:nvPr/>
      </p:nvGrpSpPr>
      <p:grpSpPr>
        <a:xfrm>
          <a:off x="0" y="0"/>
          <a:ext cx="0" cy="0"/>
          <a:chOff x="0" y="0"/>
          <a:chExt cx="0" cy="0"/>
        </a:xfrm>
      </p:grpSpPr>
      <p:sp>
        <p:nvSpPr>
          <p:cNvPr id="239" name="Google Shape;239;gdaef3cb667_0_545" descr="Headline"/>
          <p:cNvSpPr txBox="1">
            <a:spLocks noGrp="1"/>
          </p:cNvSpPr>
          <p:nvPr>
            <p:ph type="title"/>
          </p:nvPr>
        </p:nvSpPr>
        <p:spPr>
          <a:xfrm>
            <a:off x="360000" y="899999"/>
            <a:ext cx="9000000" cy="13680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SzPts val="1400"/>
              <a:buNone/>
              <a:defRPr/>
            </a:lvl1pPr>
            <a:lvl2pPr lvl="1" algn="l" rtl="0">
              <a:lnSpc>
                <a:spcPct val="90000"/>
              </a:lnSpc>
              <a:spcBef>
                <a:spcPts val="0"/>
              </a:spcBef>
              <a:spcAft>
                <a:spcPts val="0"/>
              </a:spcAft>
              <a:buSzPts val="1400"/>
              <a:buNone/>
              <a:defRPr/>
            </a:lvl2pPr>
            <a:lvl3pPr lvl="2" algn="l" rtl="0">
              <a:lnSpc>
                <a:spcPct val="90000"/>
              </a:lnSpc>
              <a:spcBef>
                <a:spcPts val="0"/>
              </a:spcBef>
              <a:spcAft>
                <a:spcPts val="0"/>
              </a:spcAft>
              <a:buSzPts val="1400"/>
              <a:buNone/>
              <a:defRPr/>
            </a:lvl3pPr>
            <a:lvl4pPr lvl="3" algn="l" rtl="0">
              <a:lnSpc>
                <a:spcPct val="90000"/>
              </a:lnSpc>
              <a:spcBef>
                <a:spcPts val="0"/>
              </a:spcBef>
              <a:spcAft>
                <a:spcPts val="0"/>
              </a:spcAft>
              <a:buSzPts val="1400"/>
              <a:buNone/>
              <a:defRPr/>
            </a:lvl4pPr>
            <a:lvl5pPr lvl="4" algn="l" rtl="0">
              <a:lnSpc>
                <a:spcPct val="90000"/>
              </a:lnSpc>
              <a:spcBef>
                <a:spcPts val="0"/>
              </a:spcBef>
              <a:spcAft>
                <a:spcPts val="0"/>
              </a:spcAft>
              <a:buSzPts val="1400"/>
              <a:buNone/>
              <a:defRPr/>
            </a:lvl5pPr>
            <a:lvl6pPr lvl="5" algn="l" rtl="0">
              <a:lnSpc>
                <a:spcPct val="90000"/>
              </a:lnSpc>
              <a:spcBef>
                <a:spcPts val="0"/>
              </a:spcBef>
              <a:spcAft>
                <a:spcPts val="0"/>
              </a:spcAft>
              <a:buSzPts val="1400"/>
              <a:buNone/>
              <a:defRPr/>
            </a:lvl6pPr>
            <a:lvl7pPr lvl="6" algn="l" rtl="0">
              <a:lnSpc>
                <a:spcPct val="90000"/>
              </a:lnSpc>
              <a:spcBef>
                <a:spcPts val="0"/>
              </a:spcBef>
              <a:spcAft>
                <a:spcPts val="0"/>
              </a:spcAft>
              <a:buSzPts val="1400"/>
              <a:buNone/>
              <a:defRPr/>
            </a:lvl7pPr>
            <a:lvl8pPr lvl="7" algn="l" rtl="0">
              <a:lnSpc>
                <a:spcPct val="90000"/>
              </a:lnSpc>
              <a:spcBef>
                <a:spcPts val="0"/>
              </a:spcBef>
              <a:spcAft>
                <a:spcPts val="0"/>
              </a:spcAft>
              <a:buSzPts val="1400"/>
              <a:buNone/>
              <a:defRPr/>
            </a:lvl8pPr>
            <a:lvl9pPr lvl="8" algn="l" rtl="0">
              <a:lnSpc>
                <a:spcPct val="90000"/>
              </a:lnSpc>
              <a:spcBef>
                <a:spcPts val="0"/>
              </a:spcBef>
              <a:spcAft>
                <a:spcPts val="0"/>
              </a:spcAft>
              <a:buSzPts val="1400"/>
              <a:buNone/>
              <a:defRPr/>
            </a:lvl9pPr>
          </a:lstStyle>
          <a:p>
            <a:endParaRPr/>
          </a:p>
        </p:txBody>
      </p:sp>
      <p:sp>
        <p:nvSpPr>
          <p:cNvPr id="240" name="Google Shape;240;gdaef3cb667_0_545" descr="Text"/>
          <p:cNvSpPr txBox="1">
            <a:spLocks noGrp="1"/>
          </p:cNvSpPr>
          <p:nvPr>
            <p:ph type="body" idx="1"/>
          </p:nvPr>
        </p:nvSpPr>
        <p:spPr>
          <a:xfrm>
            <a:off x="360000" y="2412000"/>
            <a:ext cx="2610000" cy="3764100"/>
          </a:xfrm>
          <a:prstGeom prst="rect">
            <a:avLst/>
          </a:prstGeom>
          <a:noFill/>
          <a:ln>
            <a:noFill/>
          </a:ln>
        </p:spPr>
        <p:txBody>
          <a:bodyPr spcFirstLastPara="1" wrap="square" lIns="0" tIns="0" rIns="0" bIns="0" anchor="t" anchorCtr="0">
            <a:noAutofit/>
          </a:bodyPr>
          <a:lstStyle>
            <a:lvl1pPr marL="457200" lvl="0" indent="-320040" algn="l" rtl="0">
              <a:lnSpc>
                <a:spcPct val="100000"/>
              </a:lnSpc>
              <a:spcBef>
                <a:spcPts val="1000"/>
              </a:spcBef>
              <a:spcAft>
                <a:spcPts val="0"/>
              </a:spcAft>
              <a:buClr>
                <a:schemeClr val="dk1"/>
              </a:buClr>
              <a:buSzPts val="1440"/>
              <a:buChar char="•"/>
              <a:defRPr sz="1800"/>
            </a:lvl1pPr>
            <a:lvl2pPr marL="914400" lvl="1" indent="-228600" algn="l" rtl="0">
              <a:lnSpc>
                <a:spcPct val="100000"/>
              </a:lnSpc>
              <a:spcBef>
                <a:spcPts val="0"/>
              </a:spcBef>
              <a:spcAft>
                <a:spcPts val="0"/>
              </a:spcAft>
              <a:buClr>
                <a:schemeClr val="dk1"/>
              </a:buClr>
              <a:buSzPts val="1920"/>
              <a:buFont typeface="Arial"/>
              <a:buNone/>
              <a:defRPr/>
            </a:lvl2pPr>
            <a:lvl3pPr marL="1371600" lvl="2" indent="-320039" algn="l" rtl="0">
              <a:lnSpc>
                <a:spcPct val="100000"/>
              </a:lnSpc>
              <a:spcBef>
                <a:spcPts val="500"/>
              </a:spcBef>
              <a:spcAft>
                <a:spcPts val="0"/>
              </a:spcAft>
              <a:buClr>
                <a:schemeClr val="dk1"/>
              </a:buClr>
              <a:buSzPts val="1440"/>
              <a:buChar char="•"/>
              <a:defRPr/>
            </a:lvl3pPr>
            <a:lvl4pPr marL="1828800" lvl="3" indent="-228600" algn="l" rtl="0">
              <a:lnSpc>
                <a:spcPct val="100000"/>
              </a:lnSpc>
              <a:spcBef>
                <a:spcPts val="500"/>
              </a:spcBef>
              <a:spcAft>
                <a:spcPts val="0"/>
              </a:spcAft>
              <a:buClr>
                <a:schemeClr val="dk1"/>
              </a:buClr>
              <a:buSzPts val="1440"/>
              <a:buNone/>
              <a:defRPr/>
            </a:lvl4pPr>
            <a:lvl5pPr marL="2286000" lvl="4" indent="-320039" algn="l" rtl="0">
              <a:lnSpc>
                <a:spcPct val="100000"/>
              </a:lnSpc>
              <a:spcBef>
                <a:spcPts val="500"/>
              </a:spcBef>
              <a:spcAft>
                <a:spcPts val="0"/>
              </a:spcAft>
              <a:buClr>
                <a:schemeClr val="dk1"/>
              </a:buClr>
              <a:buSzPts val="144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41" name="Google Shape;241;gdaef3cb667_0_545" descr="Text"/>
          <p:cNvSpPr txBox="1">
            <a:spLocks noGrp="1"/>
          </p:cNvSpPr>
          <p:nvPr>
            <p:ph type="body" idx="2"/>
          </p:nvPr>
        </p:nvSpPr>
        <p:spPr>
          <a:xfrm>
            <a:off x="3287688" y="2412000"/>
            <a:ext cx="2610000" cy="3764100"/>
          </a:xfrm>
          <a:prstGeom prst="rect">
            <a:avLst/>
          </a:prstGeom>
          <a:noFill/>
          <a:ln>
            <a:noFill/>
          </a:ln>
        </p:spPr>
        <p:txBody>
          <a:bodyPr spcFirstLastPara="1" wrap="square" lIns="0" tIns="0" rIns="0" bIns="0" anchor="t" anchorCtr="0">
            <a:noAutofit/>
          </a:bodyPr>
          <a:lstStyle>
            <a:lvl1pPr marL="457200" lvl="0" indent="-320040" algn="l" rtl="0">
              <a:lnSpc>
                <a:spcPct val="100000"/>
              </a:lnSpc>
              <a:spcBef>
                <a:spcPts val="1000"/>
              </a:spcBef>
              <a:spcAft>
                <a:spcPts val="0"/>
              </a:spcAft>
              <a:buClr>
                <a:schemeClr val="dk1"/>
              </a:buClr>
              <a:buSzPts val="1440"/>
              <a:buChar char="•"/>
              <a:defRPr sz="1800"/>
            </a:lvl1pPr>
            <a:lvl2pPr marL="914400" lvl="1" indent="-228600" algn="l" rtl="0">
              <a:lnSpc>
                <a:spcPct val="100000"/>
              </a:lnSpc>
              <a:spcBef>
                <a:spcPts val="0"/>
              </a:spcBef>
              <a:spcAft>
                <a:spcPts val="0"/>
              </a:spcAft>
              <a:buClr>
                <a:schemeClr val="dk1"/>
              </a:buClr>
              <a:buSzPts val="1920"/>
              <a:buFont typeface="Arial"/>
              <a:buNone/>
              <a:defRPr/>
            </a:lvl2pPr>
            <a:lvl3pPr marL="1371600" lvl="2" indent="-320039" algn="l" rtl="0">
              <a:lnSpc>
                <a:spcPct val="100000"/>
              </a:lnSpc>
              <a:spcBef>
                <a:spcPts val="500"/>
              </a:spcBef>
              <a:spcAft>
                <a:spcPts val="0"/>
              </a:spcAft>
              <a:buClr>
                <a:schemeClr val="dk1"/>
              </a:buClr>
              <a:buSzPts val="1440"/>
              <a:buChar char="•"/>
              <a:defRPr/>
            </a:lvl3pPr>
            <a:lvl4pPr marL="1828800" lvl="3" indent="-228600" algn="l" rtl="0">
              <a:lnSpc>
                <a:spcPct val="100000"/>
              </a:lnSpc>
              <a:spcBef>
                <a:spcPts val="500"/>
              </a:spcBef>
              <a:spcAft>
                <a:spcPts val="0"/>
              </a:spcAft>
              <a:buClr>
                <a:schemeClr val="dk1"/>
              </a:buClr>
              <a:buSzPts val="1440"/>
              <a:buNone/>
              <a:defRPr/>
            </a:lvl4pPr>
            <a:lvl5pPr marL="2286000" lvl="4" indent="-320039" algn="l" rtl="0">
              <a:lnSpc>
                <a:spcPct val="100000"/>
              </a:lnSpc>
              <a:spcBef>
                <a:spcPts val="500"/>
              </a:spcBef>
              <a:spcAft>
                <a:spcPts val="0"/>
              </a:spcAft>
              <a:buClr>
                <a:schemeClr val="dk1"/>
              </a:buClr>
              <a:buSzPts val="144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42" name="Google Shape;242;gdaef3cb667_0_545" descr="Text"/>
          <p:cNvSpPr txBox="1">
            <a:spLocks noGrp="1"/>
          </p:cNvSpPr>
          <p:nvPr>
            <p:ph type="body" idx="3"/>
          </p:nvPr>
        </p:nvSpPr>
        <p:spPr>
          <a:xfrm>
            <a:off x="6168008" y="2412000"/>
            <a:ext cx="2610000" cy="3764100"/>
          </a:xfrm>
          <a:prstGeom prst="rect">
            <a:avLst/>
          </a:prstGeom>
          <a:noFill/>
          <a:ln>
            <a:noFill/>
          </a:ln>
        </p:spPr>
        <p:txBody>
          <a:bodyPr spcFirstLastPara="1" wrap="square" lIns="0" tIns="0" rIns="0" bIns="0" anchor="t" anchorCtr="0">
            <a:noAutofit/>
          </a:bodyPr>
          <a:lstStyle>
            <a:lvl1pPr marL="457200" lvl="0" indent="-320040" algn="l" rtl="0">
              <a:lnSpc>
                <a:spcPct val="100000"/>
              </a:lnSpc>
              <a:spcBef>
                <a:spcPts val="1000"/>
              </a:spcBef>
              <a:spcAft>
                <a:spcPts val="0"/>
              </a:spcAft>
              <a:buClr>
                <a:schemeClr val="dk1"/>
              </a:buClr>
              <a:buSzPts val="1440"/>
              <a:buChar char="•"/>
              <a:defRPr sz="1800"/>
            </a:lvl1pPr>
            <a:lvl2pPr marL="914400" lvl="1" indent="-228600" algn="l" rtl="0">
              <a:lnSpc>
                <a:spcPct val="100000"/>
              </a:lnSpc>
              <a:spcBef>
                <a:spcPts val="0"/>
              </a:spcBef>
              <a:spcAft>
                <a:spcPts val="0"/>
              </a:spcAft>
              <a:buClr>
                <a:schemeClr val="dk1"/>
              </a:buClr>
              <a:buSzPts val="1920"/>
              <a:buFont typeface="Arial"/>
              <a:buNone/>
              <a:defRPr/>
            </a:lvl2pPr>
            <a:lvl3pPr marL="1371600" lvl="2" indent="-320039" algn="l" rtl="0">
              <a:lnSpc>
                <a:spcPct val="100000"/>
              </a:lnSpc>
              <a:spcBef>
                <a:spcPts val="500"/>
              </a:spcBef>
              <a:spcAft>
                <a:spcPts val="0"/>
              </a:spcAft>
              <a:buClr>
                <a:schemeClr val="dk1"/>
              </a:buClr>
              <a:buSzPts val="1440"/>
              <a:buChar char="•"/>
              <a:defRPr/>
            </a:lvl3pPr>
            <a:lvl4pPr marL="1828800" lvl="3" indent="-228600" algn="l" rtl="0">
              <a:lnSpc>
                <a:spcPct val="100000"/>
              </a:lnSpc>
              <a:spcBef>
                <a:spcPts val="500"/>
              </a:spcBef>
              <a:spcAft>
                <a:spcPts val="0"/>
              </a:spcAft>
              <a:buClr>
                <a:schemeClr val="dk1"/>
              </a:buClr>
              <a:buSzPts val="1440"/>
              <a:buNone/>
              <a:defRPr/>
            </a:lvl4pPr>
            <a:lvl5pPr marL="2286000" lvl="4" indent="-320039" algn="l" rtl="0">
              <a:lnSpc>
                <a:spcPct val="100000"/>
              </a:lnSpc>
              <a:spcBef>
                <a:spcPts val="500"/>
              </a:spcBef>
              <a:spcAft>
                <a:spcPts val="0"/>
              </a:spcAft>
              <a:buClr>
                <a:schemeClr val="dk1"/>
              </a:buClr>
              <a:buSzPts val="144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43" name="Google Shape;243;gdaef3cb667_0_545" descr="Text"/>
          <p:cNvSpPr txBox="1">
            <a:spLocks noGrp="1"/>
          </p:cNvSpPr>
          <p:nvPr>
            <p:ph type="body" idx="4"/>
          </p:nvPr>
        </p:nvSpPr>
        <p:spPr>
          <a:xfrm>
            <a:off x="9048328" y="2412000"/>
            <a:ext cx="2610000" cy="3764100"/>
          </a:xfrm>
          <a:prstGeom prst="rect">
            <a:avLst/>
          </a:prstGeom>
          <a:noFill/>
          <a:ln>
            <a:noFill/>
          </a:ln>
        </p:spPr>
        <p:txBody>
          <a:bodyPr spcFirstLastPara="1" wrap="square" lIns="0" tIns="0" rIns="0" bIns="0" anchor="t" anchorCtr="0">
            <a:noAutofit/>
          </a:bodyPr>
          <a:lstStyle>
            <a:lvl1pPr marL="457200" lvl="0" indent="-320040" algn="l" rtl="0">
              <a:lnSpc>
                <a:spcPct val="100000"/>
              </a:lnSpc>
              <a:spcBef>
                <a:spcPts val="1000"/>
              </a:spcBef>
              <a:spcAft>
                <a:spcPts val="0"/>
              </a:spcAft>
              <a:buClr>
                <a:schemeClr val="dk1"/>
              </a:buClr>
              <a:buSzPts val="1440"/>
              <a:buChar char="•"/>
              <a:defRPr sz="1800"/>
            </a:lvl1pPr>
            <a:lvl2pPr marL="914400" lvl="1" indent="-228600" algn="l" rtl="0">
              <a:lnSpc>
                <a:spcPct val="100000"/>
              </a:lnSpc>
              <a:spcBef>
                <a:spcPts val="0"/>
              </a:spcBef>
              <a:spcAft>
                <a:spcPts val="0"/>
              </a:spcAft>
              <a:buClr>
                <a:schemeClr val="dk1"/>
              </a:buClr>
              <a:buSzPts val="1920"/>
              <a:buFont typeface="Arial"/>
              <a:buNone/>
              <a:defRPr/>
            </a:lvl2pPr>
            <a:lvl3pPr marL="1371600" lvl="2" indent="-320039" algn="l" rtl="0">
              <a:lnSpc>
                <a:spcPct val="100000"/>
              </a:lnSpc>
              <a:spcBef>
                <a:spcPts val="500"/>
              </a:spcBef>
              <a:spcAft>
                <a:spcPts val="0"/>
              </a:spcAft>
              <a:buClr>
                <a:schemeClr val="dk1"/>
              </a:buClr>
              <a:buSzPts val="1440"/>
              <a:buChar char="•"/>
              <a:defRPr/>
            </a:lvl3pPr>
            <a:lvl4pPr marL="1828800" lvl="3" indent="-228600" algn="l" rtl="0">
              <a:lnSpc>
                <a:spcPct val="100000"/>
              </a:lnSpc>
              <a:spcBef>
                <a:spcPts val="500"/>
              </a:spcBef>
              <a:spcAft>
                <a:spcPts val="0"/>
              </a:spcAft>
              <a:buClr>
                <a:schemeClr val="dk1"/>
              </a:buClr>
              <a:buSzPts val="1440"/>
              <a:buNone/>
              <a:defRPr/>
            </a:lvl4pPr>
            <a:lvl5pPr marL="2286000" lvl="4" indent="-320039" algn="l" rtl="0">
              <a:lnSpc>
                <a:spcPct val="100000"/>
              </a:lnSpc>
              <a:spcBef>
                <a:spcPts val="500"/>
              </a:spcBef>
              <a:spcAft>
                <a:spcPts val="0"/>
              </a:spcAft>
              <a:buClr>
                <a:schemeClr val="dk1"/>
              </a:buClr>
              <a:buSzPts val="144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44" name="Google Shape;244;gdaef3cb667_0_545"/>
          <p:cNvSpPr txBox="1">
            <a:spLocks noGrp="1"/>
          </p:cNvSpPr>
          <p:nvPr>
            <p:ph type="dt" idx="10"/>
          </p:nvPr>
        </p:nvSpPr>
        <p:spPr>
          <a:xfrm>
            <a:off x="362211" y="6480000"/>
            <a:ext cx="2743200" cy="3600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5" name="Google Shape;245;gdaef3cb667_0_545"/>
          <p:cNvSpPr txBox="1">
            <a:spLocks noGrp="1"/>
          </p:cNvSpPr>
          <p:nvPr>
            <p:ph type="ftr" idx="11"/>
          </p:nvPr>
        </p:nvSpPr>
        <p:spPr>
          <a:xfrm>
            <a:off x="4320000" y="6480000"/>
            <a:ext cx="6480000" cy="3600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6" name="Google Shape;246;gdaef3cb667_0_545"/>
          <p:cNvSpPr txBox="1">
            <a:spLocks noGrp="1"/>
          </p:cNvSpPr>
          <p:nvPr>
            <p:ph type="sldNum" idx="12"/>
          </p:nvPr>
        </p:nvSpPr>
        <p:spPr>
          <a:xfrm>
            <a:off x="11123111" y="6480000"/>
            <a:ext cx="769200" cy="270000"/>
          </a:xfrm>
          <a:prstGeom prst="rect">
            <a:avLst/>
          </a:prstGeom>
          <a:noFill/>
          <a:ln>
            <a:noFill/>
          </a:ln>
        </p:spPr>
        <p:txBody>
          <a:bodyPr spcFirstLastPara="1" wrap="square" lIns="0" tIns="0" rIns="0" bIns="0" anchor="t"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UCL 4 column colour panels">
  <p:cSld name="UCL 4 column colour panels">
    <p:spTree>
      <p:nvGrpSpPr>
        <p:cNvPr id="1" name="Shape 247"/>
        <p:cNvGrpSpPr/>
        <p:nvPr/>
      </p:nvGrpSpPr>
      <p:grpSpPr>
        <a:xfrm>
          <a:off x="0" y="0"/>
          <a:ext cx="0" cy="0"/>
          <a:chOff x="0" y="0"/>
          <a:chExt cx="0" cy="0"/>
        </a:xfrm>
      </p:grpSpPr>
      <p:sp>
        <p:nvSpPr>
          <p:cNvPr id="248" name="Google Shape;248;gdaef3cb667_0_554" descr="Headline"/>
          <p:cNvSpPr txBox="1">
            <a:spLocks noGrp="1"/>
          </p:cNvSpPr>
          <p:nvPr>
            <p:ph type="body" idx="1"/>
          </p:nvPr>
        </p:nvSpPr>
        <p:spPr>
          <a:xfrm>
            <a:off x="360000" y="900000"/>
            <a:ext cx="2610000" cy="5220000"/>
          </a:xfrm>
          <a:prstGeom prst="rect">
            <a:avLst/>
          </a:prstGeom>
          <a:solidFill>
            <a:schemeClr val="lt2"/>
          </a:solidFill>
          <a:ln>
            <a:noFill/>
          </a:ln>
        </p:spPr>
        <p:txBody>
          <a:bodyPr spcFirstLastPara="1" wrap="square" lIns="180000" tIns="180000" rIns="180000" bIns="180000" anchor="t" anchorCtr="0">
            <a:noAutofit/>
          </a:bodyPr>
          <a:lstStyle>
            <a:lvl1pPr marL="457200" lvl="0" indent="-228600" algn="l" rtl="0">
              <a:lnSpc>
                <a:spcPct val="100000"/>
              </a:lnSpc>
              <a:spcBef>
                <a:spcPts val="1000"/>
              </a:spcBef>
              <a:spcAft>
                <a:spcPts val="0"/>
              </a:spcAft>
              <a:buClr>
                <a:schemeClr val="dk1"/>
              </a:buClr>
              <a:buSzPts val="2880"/>
              <a:buNone/>
              <a:defRPr/>
            </a:lvl1pPr>
            <a:lvl2pPr marL="914400" lvl="1" indent="-228600" algn="l" rtl="0">
              <a:lnSpc>
                <a:spcPct val="100000"/>
              </a:lnSpc>
              <a:spcBef>
                <a:spcPts val="0"/>
              </a:spcBef>
              <a:spcAft>
                <a:spcPts val="0"/>
              </a:spcAft>
              <a:buClr>
                <a:schemeClr val="dk1"/>
              </a:buClr>
              <a:buSzPts val="1920"/>
              <a:buFont typeface="Arial"/>
              <a:buNone/>
              <a:defRPr/>
            </a:lvl2pPr>
            <a:lvl3pPr marL="1371600" lvl="2" indent="-320039" algn="l" rtl="0">
              <a:lnSpc>
                <a:spcPct val="100000"/>
              </a:lnSpc>
              <a:spcBef>
                <a:spcPts val="500"/>
              </a:spcBef>
              <a:spcAft>
                <a:spcPts val="0"/>
              </a:spcAft>
              <a:buClr>
                <a:schemeClr val="dk1"/>
              </a:buClr>
              <a:buSzPts val="1440"/>
              <a:buChar char="•"/>
              <a:defRPr/>
            </a:lvl3pPr>
            <a:lvl4pPr marL="1828800" lvl="3" indent="-228600" algn="l" rtl="0">
              <a:lnSpc>
                <a:spcPct val="100000"/>
              </a:lnSpc>
              <a:spcBef>
                <a:spcPts val="500"/>
              </a:spcBef>
              <a:spcAft>
                <a:spcPts val="0"/>
              </a:spcAft>
              <a:buClr>
                <a:schemeClr val="dk1"/>
              </a:buClr>
              <a:buSzPts val="1440"/>
              <a:buNone/>
              <a:defRPr/>
            </a:lvl4pPr>
            <a:lvl5pPr marL="2286000" lvl="4" indent="-320039" algn="l" rtl="0">
              <a:lnSpc>
                <a:spcPct val="100000"/>
              </a:lnSpc>
              <a:spcBef>
                <a:spcPts val="500"/>
              </a:spcBef>
              <a:spcAft>
                <a:spcPts val="0"/>
              </a:spcAft>
              <a:buClr>
                <a:schemeClr val="dk1"/>
              </a:buClr>
              <a:buSzPts val="144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49" name="Google Shape;249;gdaef3cb667_0_554"/>
          <p:cNvSpPr txBox="1">
            <a:spLocks noGrp="1"/>
          </p:cNvSpPr>
          <p:nvPr>
            <p:ph type="body" idx="2"/>
          </p:nvPr>
        </p:nvSpPr>
        <p:spPr>
          <a:xfrm>
            <a:off x="3286800" y="900000"/>
            <a:ext cx="2610000" cy="5220000"/>
          </a:xfrm>
          <a:prstGeom prst="rect">
            <a:avLst/>
          </a:prstGeom>
          <a:solidFill>
            <a:schemeClr val="lt2"/>
          </a:solidFill>
          <a:ln>
            <a:noFill/>
          </a:ln>
        </p:spPr>
        <p:txBody>
          <a:bodyPr spcFirstLastPara="1" wrap="square" lIns="180000" tIns="180000" rIns="180000" bIns="180000" anchor="t" anchorCtr="0">
            <a:noAutofit/>
          </a:bodyPr>
          <a:lstStyle>
            <a:lvl1pPr marL="457200" lvl="0" indent="-228600" algn="l" rtl="0">
              <a:lnSpc>
                <a:spcPct val="100000"/>
              </a:lnSpc>
              <a:spcBef>
                <a:spcPts val="1000"/>
              </a:spcBef>
              <a:spcAft>
                <a:spcPts val="0"/>
              </a:spcAft>
              <a:buClr>
                <a:schemeClr val="dk1"/>
              </a:buClr>
              <a:buSzPts val="2880"/>
              <a:buNone/>
              <a:defRPr/>
            </a:lvl1pPr>
            <a:lvl2pPr marL="914400" lvl="1" indent="-228600" algn="l" rtl="0">
              <a:lnSpc>
                <a:spcPct val="100000"/>
              </a:lnSpc>
              <a:spcBef>
                <a:spcPts val="0"/>
              </a:spcBef>
              <a:spcAft>
                <a:spcPts val="0"/>
              </a:spcAft>
              <a:buClr>
                <a:schemeClr val="dk1"/>
              </a:buClr>
              <a:buSzPts val="1920"/>
              <a:buFont typeface="Arial"/>
              <a:buNone/>
              <a:defRPr/>
            </a:lvl2pPr>
            <a:lvl3pPr marL="1371600" lvl="2" indent="-320039" algn="l" rtl="0">
              <a:lnSpc>
                <a:spcPct val="100000"/>
              </a:lnSpc>
              <a:spcBef>
                <a:spcPts val="500"/>
              </a:spcBef>
              <a:spcAft>
                <a:spcPts val="0"/>
              </a:spcAft>
              <a:buClr>
                <a:schemeClr val="dk1"/>
              </a:buClr>
              <a:buSzPts val="1440"/>
              <a:buChar char="•"/>
              <a:defRPr/>
            </a:lvl3pPr>
            <a:lvl4pPr marL="1828800" lvl="3" indent="-228600" algn="l" rtl="0">
              <a:lnSpc>
                <a:spcPct val="100000"/>
              </a:lnSpc>
              <a:spcBef>
                <a:spcPts val="500"/>
              </a:spcBef>
              <a:spcAft>
                <a:spcPts val="0"/>
              </a:spcAft>
              <a:buClr>
                <a:schemeClr val="dk1"/>
              </a:buClr>
              <a:buSzPts val="1440"/>
              <a:buNone/>
              <a:defRPr/>
            </a:lvl4pPr>
            <a:lvl5pPr marL="2286000" lvl="4" indent="-320039" algn="l" rtl="0">
              <a:lnSpc>
                <a:spcPct val="100000"/>
              </a:lnSpc>
              <a:spcBef>
                <a:spcPts val="500"/>
              </a:spcBef>
              <a:spcAft>
                <a:spcPts val="0"/>
              </a:spcAft>
              <a:buClr>
                <a:schemeClr val="dk1"/>
              </a:buClr>
              <a:buSzPts val="144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pic>
        <p:nvPicPr>
          <p:cNvPr id="250" name="Google Shape;250;gdaef3cb667_0_554" descr="Image"/>
          <p:cNvPicPr preferRelativeResize="0"/>
          <p:nvPr/>
        </p:nvPicPr>
        <p:blipFill rotWithShape="1">
          <a:blip r:embed="rId2">
            <a:alphaModFix/>
          </a:blip>
          <a:srcRect/>
          <a:stretch/>
        </p:blipFill>
        <p:spPr>
          <a:xfrm>
            <a:off x="3905624" y="1290917"/>
            <a:ext cx="1328199" cy="1557617"/>
          </a:xfrm>
          <a:prstGeom prst="rect">
            <a:avLst/>
          </a:prstGeom>
          <a:noFill/>
          <a:ln>
            <a:noFill/>
          </a:ln>
        </p:spPr>
      </p:pic>
      <p:sp>
        <p:nvSpPr>
          <p:cNvPr id="251" name="Google Shape;251;gdaef3cb667_0_554" descr="Text"/>
          <p:cNvSpPr txBox="1">
            <a:spLocks noGrp="1"/>
          </p:cNvSpPr>
          <p:nvPr>
            <p:ph type="body" idx="3"/>
          </p:nvPr>
        </p:nvSpPr>
        <p:spPr>
          <a:xfrm>
            <a:off x="3503712" y="3073400"/>
            <a:ext cx="2222400" cy="3022500"/>
          </a:xfrm>
          <a:prstGeom prst="rect">
            <a:avLst/>
          </a:prstGeom>
          <a:noFill/>
          <a:ln>
            <a:noFill/>
          </a:ln>
        </p:spPr>
        <p:txBody>
          <a:bodyPr spcFirstLastPara="1" wrap="square" lIns="0" tIns="0" rIns="0" bIns="0" anchor="t" anchorCtr="0">
            <a:noAutofit/>
          </a:bodyPr>
          <a:lstStyle>
            <a:lvl1pPr marL="457200" lvl="0" indent="-320040" algn="l" rtl="0">
              <a:lnSpc>
                <a:spcPct val="100000"/>
              </a:lnSpc>
              <a:spcBef>
                <a:spcPts val="1000"/>
              </a:spcBef>
              <a:spcAft>
                <a:spcPts val="0"/>
              </a:spcAft>
              <a:buClr>
                <a:schemeClr val="dk1"/>
              </a:buClr>
              <a:buSzPts val="1440"/>
              <a:buChar char="•"/>
              <a:defRPr sz="1800"/>
            </a:lvl1pPr>
            <a:lvl2pPr marL="914400" lvl="1" indent="-320040" algn="l" rtl="0">
              <a:lnSpc>
                <a:spcPct val="100000"/>
              </a:lnSpc>
              <a:spcBef>
                <a:spcPts val="0"/>
              </a:spcBef>
              <a:spcAft>
                <a:spcPts val="0"/>
              </a:spcAft>
              <a:buClr>
                <a:schemeClr val="dk1"/>
              </a:buClr>
              <a:buSzPts val="1440"/>
              <a:buChar char="•"/>
              <a:defRPr sz="1800"/>
            </a:lvl2pPr>
            <a:lvl3pPr marL="1371600" lvl="2" indent="-320039" algn="l" rtl="0">
              <a:lnSpc>
                <a:spcPct val="100000"/>
              </a:lnSpc>
              <a:spcBef>
                <a:spcPts val="500"/>
              </a:spcBef>
              <a:spcAft>
                <a:spcPts val="0"/>
              </a:spcAft>
              <a:buClr>
                <a:schemeClr val="dk1"/>
              </a:buClr>
              <a:buSzPts val="1440"/>
              <a:buChar char="•"/>
              <a:defRPr/>
            </a:lvl3pPr>
            <a:lvl4pPr marL="1828800" lvl="3" indent="-228600" algn="l" rtl="0">
              <a:lnSpc>
                <a:spcPct val="100000"/>
              </a:lnSpc>
              <a:spcBef>
                <a:spcPts val="500"/>
              </a:spcBef>
              <a:spcAft>
                <a:spcPts val="0"/>
              </a:spcAft>
              <a:buClr>
                <a:schemeClr val="dk1"/>
              </a:buClr>
              <a:buSzPts val="1440"/>
              <a:buNone/>
              <a:defRPr/>
            </a:lvl4pPr>
            <a:lvl5pPr marL="2286000" lvl="4" indent="-320039" algn="l" rtl="0">
              <a:lnSpc>
                <a:spcPct val="100000"/>
              </a:lnSpc>
              <a:spcBef>
                <a:spcPts val="500"/>
              </a:spcBef>
              <a:spcAft>
                <a:spcPts val="0"/>
              </a:spcAft>
              <a:buClr>
                <a:schemeClr val="dk1"/>
              </a:buClr>
              <a:buSzPts val="144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52" name="Google Shape;252;gdaef3cb667_0_554"/>
          <p:cNvSpPr txBox="1">
            <a:spLocks noGrp="1"/>
          </p:cNvSpPr>
          <p:nvPr>
            <p:ph type="body" idx="4"/>
          </p:nvPr>
        </p:nvSpPr>
        <p:spPr>
          <a:xfrm>
            <a:off x="6238800" y="900000"/>
            <a:ext cx="2610000" cy="5220000"/>
          </a:xfrm>
          <a:prstGeom prst="rect">
            <a:avLst/>
          </a:prstGeom>
          <a:solidFill>
            <a:schemeClr val="lt2"/>
          </a:solidFill>
          <a:ln>
            <a:noFill/>
          </a:ln>
        </p:spPr>
        <p:txBody>
          <a:bodyPr spcFirstLastPara="1" wrap="square" lIns="180000" tIns="180000" rIns="180000" bIns="180000" anchor="t" anchorCtr="0">
            <a:noAutofit/>
          </a:bodyPr>
          <a:lstStyle>
            <a:lvl1pPr marL="457200" lvl="0" indent="-228600" algn="l" rtl="0">
              <a:lnSpc>
                <a:spcPct val="100000"/>
              </a:lnSpc>
              <a:spcBef>
                <a:spcPts val="1000"/>
              </a:spcBef>
              <a:spcAft>
                <a:spcPts val="0"/>
              </a:spcAft>
              <a:buClr>
                <a:schemeClr val="dk1"/>
              </a:buClr>
              <a:buSzPts val="2880"/>
              <a:buNone/>
              <a:defRPr/>
            </a:lvl1pPr>
            <a:lvl2pPr marL="914400" lvl="1" indent="-228600" algn="l" rtl="0">
              <a:lnSpc>
                <a:spcPct val="100000"/>
              </a:lnSpc>
              <a:spcBef>
                <a:spcPts val="0"/>
              </a:spcBef>
              <a:spcAft>
                <a:spcPts val="0"/>
              </a:spcAft>
              <a:buClr>
                <a:schemeClr val="dk1"/>
              </a:buClr>
              <a:buSzPts val="1920"/>
              <a:buFont typeface="Arial"/>
              <a:buNone/>
              <a:defRPr/>
            </a:lvl2pPr>
            <a:lvl3pPr marL="1371600" lvl="2" indent="-320039" algn="l" rtl="0">
              <a:lnSpc>
                <a:spcPct val="100000"/>
              </a:lnSpc>
              <a:spcBef>
                <a:spcPts val="500"/>
              </a:spcBef>
              <a:spcAft>
                <a:spcPts val="0"/>
              </a:spcAft>
              <a:buClr>
                <a:schemeClr val="dk1"/>
              </a:buClr>
              <a:buSzPts val="1440"/>
              <a:buChar char="•"/>
              <a:defRPr/>
            </a:lvl3pPr>
            <a:lvl4pPr marL="1828800" lvl="3" indent="-228600" algn="l" rtl="0">
              <a:lnSpc>
                <a:spcPct val="100000"/>
              </a:lnSpc>
              <a:spcBef>
                <a:spcPts val="500"/>
              </a:spcBef>
              <a:spcAft>
                <a:spcPts val="0"/>
              </a:spcAft>
              <a:buClr>
                <a:schemeClr val="dk1"/>
              </a:buClr>
              <a:buSzPts val="1440"/>
              <a:buNone/>
              <a:defRPr/>
            </a:lvl4pPr>
            <a:lvl5pPr marL="2286000" lvl="4" indent="-320039" algn="l" rtl="0">
              <a:lnSpc>
                <a:spcPct val="100000"/>
              </a:lnSpc>
              <a:spcBef>
                <a:spcPts val="500"/>
              </a:spcBef>
              <a:spcAft>
                <a:spcPts val="0"/>
              </a:spcAft>
              <a:buClr>
                <a:schemeClr val="dk1"/>
              </a:buClr>
              <a:buSzPts val="144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pic>
        <p:nvPicPr>
          <p:cNvPr id="253" name="Google Shape;253;gdaef3cb667_0_554" descr="Image"/>
          <p:cNvPicPr preferRelativeResize="0"/>
          <p:nvPr/>
        </p:nvPicPr>
        <p:blipFill rotWithShape="1">
          <a:blip r:embed="rId2">
            <a:alphaModFix/>
          </a:blip>
          <a:srcRect/>
          <a:stretch/>
        </p:blipFill>
        <p:spPr>
          <a:xfrm>
            <a:off x="6960096" y="1292400"/>
            <a:ext cx="1328199" cy="1557617"/>
          </a:xfrm>
          <a:prstGeom prst="rect">
            <a:avLst/>
          </a:prstGeom>
          <a:noFill/>
          <a:ln>
            <a:noFill/>
          </a:ln>
        </p:spPr>
      </p:pic>
      <p:sp>
        <p:nvSpPr>
          <p:cNvPr id="254" name="Google Shape;254;gdaef3cb667_0_554" descr="Text"/>
          <p:cNvSpPr txBox="1">
            <a:spLocks noGrp="1"/>
          </p:cNvSpPr>
          <p:nvPr>
            <p:ph type="body" idx="5"/>
          </p:nvPr>
        </p:nvSpPr>
        <p:spPr>
          <a:xfrm>
            <a:off x="6456040" y="3073400"/>
            <a:ext cx="2222400" cy="3022500"/>
          </a:xfrm>
          <a:prstGeom prst="rect">
            <a:avLst/>
          </a:prstGeom>
          <a:noFill/>
          <a:ln>
            <a:noFill/>
          </a:ln>
        </p:spPr>
        <p:txBody>
          <a:bodyPr spcFirstLastPara="1" wrap="square" lIns="0" tIns="0" rIns="0" bIns="0" anchor="t" anchorCtr="0">
            <a:noAutofit/>
          </a:bodyPr>
          <a:lstStyle>
            <a:lvl1pPr marL="457200" lvl="0" indent="-320040" algn="l" rtl="0">
              <a:lnSpc>
                <a:spcPct val="100000"/>
              </a:lnSpc>
              <a:spcBef>
                <a:spcPts val="1000"/>
              </a:spcBef>
              <a:spcAft>
                <a:spcPts val="0"/>
              </a:spcAft>
              <a:buClr>
                <a:schemeClr val="dk1"/>
              </a:buClr>
              <a:buSzPts val="1440"/>
              <a:buChar char="•"/>
              <a:defRPr sz="1800"/>
            </a:lvl1pPr>
            <a:lvl2pPr marL="914400" lvl="1" indent="-320040" algn="l" rtl="0">
              <a:lnSpc>
                <a:spcPct val="100000"/>
              </a:lnSpc>
              <a:spcBef>
                <a:spcPts val="0"/>
              </a:spcBef>
              <a:spcAft>
                <a:spcPts val="0"/>
              </a:spcAft>
              <a:buClr>
                <a:schemeClr val="dk1"/>
              </a:buClr>
              <a:buSzPts val="1440"/>
              <a:buChar char="•"/>
              <a:defRPr sz="1800"/>
            </a:lvl2pPr>
            <a:lvl3pPr marL="1371600" lvl="2" indent="-320039" algn="l" rtl="0">
              <a:lnSpc>
                <a:spcPct val="100000"/>
              </a:lnSpc>
              <a:spcBef>
                <a:spcPts val="500"/>
              </a:spcBef>
              <a:spcAft>
                <a:spcPts val="0"/>
              </a:spcAft>
              <a:buClr>
                <a:schemeClr val="dk1"/>
              </a:buClr>
              <a:buSzPts val="1440"/>
              <a:buChar char="•"/>
              <a:defRPr/>
            </a:lvl3pPr>
            <a:lvl4pPr marL="1828800" lvl="3" indent="-228600" algn="l" rtl="0">
              <a:lnSpc>
                <a:spcPct val="100000"/>
              </a:lnSpc>
              <a:spcBef>
                <a:spcPts val="500"/>
              </a:spcBef>
              <a:spcAft>
                <a:spcPts val="0"/>
              </a:spcAft>
              <a:buClr>
                <a:schemeClr val="dk1"/>
              </a:buClr>
              <a:buSzPts val="1440"/>
              <a:buNone/>
              <a:defRPr/>
            </a:lvl4pPr>
            <a:lvl5pPr marL="2286000" lvl="4" indent="-320039" algn="l" rtl="0">
              <a:lnSpc>
                <a:spcPct val="100000"/>
              </a:lnSpc>
              <a:spcBef>
                <a:spcPts val="500"/>
              </a:spcBef>
              <a:spcAft>
                <a:spcPts val="0"/>
              </a:spcAft>
              <a:buClr>
                <a:schemeClr val="dk1"/>
              </a:buClr>
              <a:buSzPts val="144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55" name="Google Shape;255;gdaef3cb667_0_554"/>
          <p:cNvSpPr txBox="1">
            <a:spLocks noGrp="1"/>
          </p:cNvSpPr>
          <p:nvPr>
            <p:ph type="body" idx="6"/>
          </p:nvPr>
        </p:nvSpPr>
        <p:spPr>
          <a:xfrm>
            <a:off x="9190800" y="900000"/>
            <a:ext cx="2610000" cy="5220000"/>
          </a:xfrm>
          <a:prstGeom prst="rect">
            <a:avLst/>
          </a:prstGeom>
          <a:solidFill>
            <a:schemeClr val="lt2"/>
          </a:solidFill>
          <a:ln>
            <a:noFill/>
          </a:ln>
        </p:spPr>
        <p:txBody>
          <a:bodyPr spcFirstLastPara="1" wrap="square" lIns="180000" tIns="180000" rIns="180000" bIns="180000" anchor="t" anchorCtr="0">
            <a:noAutofit/>
          </a:bodyPr>
          <a:lstStyle>
            <a:lvl1pPr marL="457200" lvl="0" indent="-228600" algn="l" rtl="0">
              <a:lnSpc>
                <a:spcPct val="100000"/>
              </a:lnSpc>
              <a:spcBef>
                <a:spcPts val="1000"/>
              </a:spcBef>
              <a:spcAft>
                <a:spcPts val="0"/>
              </a:spcAft>
              <a:buClr>
                <a:schemeClr val="dk1"/>
              </a:buClr>
              <a:buSzPts val="2880"/>
              <a:buNone/>
              <a:defRPr/>
            </a:lvl1pPr>
            <a:lvl2pPr marL="914400" lvl="1" indent="-228600" algn="l" rtl="0">
              <a:lnSpc>
                <a:spcPct val="100000"/>
              </a:lnSpc>
              <a:spcBef>
                <a:spcPts val="0"/>
              </a:spcBef>
              <a:spcAft>
                <a:spcPts val="0"/>
              </a:spcAft>
              <a:buClr>
                <a:schemeClr val="dk1"/>
              </a:buClr>
              <a:buSzPts val="1920"/>
              <a:buFont typeface="Arial"/>
              <a:buNone/>
              <a:defRPr/>
            </a:lvl2pPr>
            <a:lvl3pPr marL="1371600" lvl="2" indent="-320039" algn="l" rtl="0">
              <a:lnSpc>
                <a:spcPct val="100000"/>
              </a:lnSpc>
              <a:spcBef>
                <a:spcPts val="500"/>
              </a:spcBef>
              <a:spcAft>
                <a:spcPts val="0"/>
              </a:spcAft>
              <a:buClr>
                <a:schemeClr val="dk1"/>
              </a:buClr>
              <a:buSzPts val="1440"/>
              <a:buChar char="•"/>
              <a:defRPr/>
            </a:lvl3pPr>
            <a:lvl4pPr marL="1828800" lvl="3" indent="-228600" algn="l" rtl="0">
              <a:lnSpc>
                <a:spcPct val="100000"/>
              </a:lnSpc>
              <a:spcBef>
                <a:spcPts val="500"/>
              </a:spcBef>
              <a:spcAft>
                <a:spcPts val="0"/>
              </a:spcAft>
              <a:buClr>
                <a:schemeClr val="dk1"/>
              </a:buClr>
              <a:buSzPts val="1440"/>
              <a:buNone/>
              <a:defRPr/>
            </a:lvl4pPr>
            <a:lvl5pPr marL="2286000" lvl="4" indent="-320039" algn="l" rtl="0">
              <a:lnSpc>
                <a:spcPct val="100000"/>
              </a:lnSpc>
              <a:spcBef>
                <a:spcPts val="500"/>
              </a:spcBef>
              <a:spcAft>
                <a:spcPts val="0"/>
              </a:spcAft>
              <a:buClr>
                <a:schemeClr val="dk1"/>
              </a:buClr>
              <a:buSzPts val="144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pic>
        <p:nvPicPr>
          <p:cNvPr id="256" name="Google Shape;256;gdaef3cb667_0_554" descr="Image"/>
          <p:cNvPicPr preferRelativeResize="0"/>
          <p:nvPr/>
        </p:nvPicPr>
        <p:blipFill rotWithShape="1">
          <a:blip r:embed="rId2">
            <a:alphaModFix/>
          </a:blip>
          <a:srcRect/>
          <a:stretch/>
        </p:blipFill>
        <p:spPr>
          <a:xfrm>
            <a:off x="9840416" y="1290917"/>
            <a:ext cx="1328199" cy="1557617"/>
          </a:xfrm>
          <a:prstGeom prst="rect">
            <a:avLst/>
          </a:prstGeom>
          <a:noFill/>
          <a:ln>
            <a:noFill/>
          </a:ln>
        </p:spPr>
      </p:pic>
      <p:sp>
        <p:nvSpPr>
          <p:cNvPr id="257" name="Google Shape;257;gdaef3cb667_0_554" descr="Text"/>
          <p:cNvSpPr txBox="1">
            <a:spLocks noGrp="1"/>
          </p:cNvSpPr>
          <p:nvPr>
            <p:ph type="body" idx="7"/>
          </p:nvPr>
        </p:nvSpPr>
        <p:spPr>
          <a:xfrm>
            <a:off x="9408368" y="3068960"/>
            <a:ext cx="2222400" cy="3022500"/>
          </a:xfrm>
          <a:prstGeom prst="rect">
            <a:avLst/>
          </a:prstGeom>
          <a:noFill/>
          <a:ln>
            <a:noFill/>
          </a:ln>
        </p:spPr>
        <p:txBody>
          <a:bodyPr spcFirstLastPara="1" wrap="square" lIns="0" tIns="0" rIns="0" bIns="0" anchor="t" anchorCtr="0">
            <a:noAutofit/>
          </a:bodyPr>
          <a:lstStyle>
            <a:lvl1pPr marL="457200" lvl="0" indent="-320040" algn="l" rtl="0">
              <a:lnSpc>
                <a:spcPct val="100000"/>
              </a:lnSpc>
              <a:spcBef>
                <a:spcPts val="1000"/>
              </a:spcBef>
              <a:spcAft>
                <a:spcPts val="0"/>
              </a:spcAft>
              <a:buClr>
                <a:schemeClr val="dk1"/>
              </a:buClr>
              <a:buSzPts val="1440"/>
              <a:buChar char="•"/>
              <a:defRPr sz="1800"/>
            </a:lvl1pPr>
            <a:lvl2pPr marL="914400" lvl="1" indent="-320040" algn="l" rtl="0">
              <a:lnSpc>
                <a:spcPct val="100000"/>
              </a:lnSpc>
              <a:spcBef>
                <a:spcPts val="0"/>
              </a:spcBef>
              <a:spcAft>
                <a:spcPts val="0"/>
              </a:spcAft>
              <a:buClr>
                <a:schemeClr val="dk1"/>
              </a:buClr>
              <a:buSzPts val="1440"/>
              <a:buChar char="•"/>
              <a:defRPr sz="1800"/>
            </a:lvl2pPr>
            <a:lvl3pPr marL="1371600" lvl="2" indent="-320039" algn="l" rtl="0">
              <a:lnSpc>
                <a:spcPct val="100000"/>
              </a:lnSpc>
              <a:spcBef>
                <a:spcPts val="500"/>
              </a:spcBef>
              <a:spcAft>
                <a:spcPts val="0"/>
              </a:spcAft>
              <a:buClr>
                <a:schemeClr val="dk1"/>
              </a:buClr>
              <a:buSzPts val="1440"/>
              <a:buChar char="•"/>
              <a:defRPr/>
            </a:lvl3pPr>
            <a:lvl4pPr marL="1828800" lvl="3" indent="-228600" algn="l" rtl="0">
              <a:lnSpc>
                <a:spcPct val="100000"/>
              </a:lnSpc>
              <a:spcBef>
                <a:spcPts val="500"/>
              </a:spcBef>
              <a:spcAft>
                <a:spcPts val="0"/>
              </a:spcAft>
              <a:buClr>
                <a:schemeClr val="dk1"/>
              </a:buClr>
              <a:buSzPts val="1440"/>
              <a:buNone/>
              <a:defRPr/>
            </a:lvl4pPr>
            <a:lvl5pPr marL="2286000" lvl="4" indent="-320039" algn="l" rtl="0">
              <a:lnSpc>
                <a:spcPct val="100000"/>
              </a:lnSpc>
              <a:spcBef>
                <a:spcPts val="500"/>
              </a:spcBef>
              <a:spcAft>
                <a:spcPts val="0"/>
              </a:spcAft>
              <a:buClr>
                <a:schemeClr val="dk1"/>
              </a:buClr>
              <a:buSzPts val="144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58" name="Google Shape;258;gdaef3cb667_0_554"/>
          <p:cNvSpPr txBox="1">
            <a:spLocks noGrp="1"/>
          </p:cNvSpPr>
          <p:nvPr>
            <p:ph type="dt" idx="10"/>
          </p:nvPr>
        </p:nvSpPr>
        <p:spPr>
          <a:xfrm>
            <a:off x="362211" y="6480000"/>
            <a:ext cx="2743200" cy="3600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59" name="Google Shape;259;gdaef3cb667_0_554"/>
          <p:cNvSpPr txBox="1">
            <a:spLocks noGrp="1"/>
          </p:cNvSpPr>
          <p:nvPr>
            <p:ph type="ftr" idx="11"/>
          </p:nvPr>
        </p:nvSpPr>
        <p:spPr>
          <a:xfrm>
            <a:off x="4320000" y="6480000"/>
            <a:ext cx="6480000" cy="3600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60" name="Google Shape;260;gdaef3cb667_0_554"/>
          <p:cNvSpPr txBox="1">
            <a:spLocks noGrp="1"/>
          </p:cNvSpPr>
          <p:nvPr>
            <p:ph type="sldNum" idx="12"/>
          </p:nvPr>
        </p:nvSpPr>
        <p:spPr>
          <a:xfrm>
            <a:off x="11123111" y="6480000"/>
            <a:ext cx="769200" cy="270000"/>
          </a:xfrm>
          <a:prstGeom prst="rect">
            <a:avLst/>
          </a:prstGeom>
          <a:noFill/>
          <a:ln>
            <a:noFill/>
          </a:ln>
        </p:spPr>
        <p:txBody>
          <a:bodyPr spcFirstLastPara="1" wrap="square" lIns="0" tIns="0" rIns="0" bIns="0" anchor="t"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UCL two column Image">
  <p:cSld name="UCL two column Image">
    <p:spTree>
      <p:nvGrpSpPr>
        <p:cNvPr id="1" name="Shape 261"/>
        <p:cNvGrpSpPr/>
        <p:nvPr/>
      </p:nvGrpSpPr>
      <p:grpSpPr>
        <a:xfrm>
          <a:off x="0" y="0"/>
          <a:ext cx="0" cy="0"/>
          <a:chOff x="0" y="0"/>
          <a:chExt cx="0" cy="0"/>
        </a:xfrm>
      </p:grpSpPr>
      <p:sp>
        <p:nvSpPr>
          <p:cNvPr id="262" name="Google Shape;262;gdaef3cb667_0_568" descr="Headline"/>
          <p:cNvSpPr txBox="1">
            <a:spLocks noGrp="1"/>
          </p:cNvSpPr>
          <p:nvPr>
            <p:ph type="title"/>
          </p:nvPr>
        </p:nvSpPr>
        <p:spPr>
          <a:xfrm>
            <a:off x="360000" y="899999"/>
            <a:ext cx="5400000" cy="23259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SzPts val="1400"/>
              <a:buNone/>
              <a:defRPr sz="3600" b="0"/>
            </a:lvl1pPr>
            <a:lvl2pPr lvl="1" algn="l" rtl="0">
              <a:lnSpc>
                <a:spcPct val="90000"/>
              </a:lnSpc>
              <a:spcBef>
                <a:spcPts val="0"/>
              </a:spcBef>
              <a:spcAft>
                <a:spcPts val="0"/>
              </a:spcAft>
              <a:buSzPts val="1400"/>
              <a:buNone/>
              <a:defRPr/>
            </a:lvl2pPr>
            <a:lvl3pPr lvl="2" algn="l" rtl="0">
              <a:lnSpc>
                <a:spcPct val="90000"/>
              </a:lnSpc>
              <a:spcBef>
                <a:spcPts val="0"/>
              </a:spcBef>
              <a:spcAft>
                <a:spcPts val="0"/>
              </a:spcAft>
              <a:buSzPts val="1400"/>
              <a:buNone/>
              <a:defRPr/>
            </a:lvl3pPr>
            <a:lvl4pPr lvl="3" algn="l" rtl="0">
              <a:lnSpc>
                <a:spcPct val="90000"/>
              </a:lnSpc>
              <a:spcBef>
                <a:spcPts val="0"/>
              </a:spcBef>
              <a:spcAft>
                <a:spcPts val="0"/>
              </a:spcAft>
              <a:buSzPts val="1400"/>
              <a:buNone/>
              <a:defRPr/>
            </a:lvl4pPr>
            <a:lvl5pPr lvl="4" algn="l" rtl="0">
              <a:lnSpc>
                <a:spcPct val="90000"/>
              </a:lnSpc>
              <a:spcBef>
                <a:spcPts val="0"/>
              </a:spcBef>
              <a:spcAft>
                <a:spcPts val="0"/>
              </a:spcAft>
              <a:buSzPts val="1400"/>
              <a:buNone/>
              <a:defRPr/>
            </a:lvl5pPr>
            <a:lvl6pPr lvl="5" algn="l" rtl="0">
              <a:lnSpc>
                <a:spcPct val="90000"/>
              </a:lnSpc>
              <a:spcBef>
                <a:spcPts val="0"/>
              </a:spcBef>
              <a:spcAft>
                <a:spcPts val="0"/>
              </a:spcAft>
              <a:buSzPts val="1400"/>
              <a:buNone/>
              <a:defRPr/>
            </a:lvl6pPr>
            <a:lvl7pPr lvl="6" algn="l" rtl="0">
              <a:lnSpc>
                <a:spcPct val="90000"/>
              </a:lnSpc>
              <a:spcBef>
                <a:spcPts val="0"/>
              </a:spcBef>
              <a:spcAft>
                <a:spcPts val="0"/>
              </a:spcAft>
              <a:buSzPts val="1400"/>
              <a:buNone/>
              <a:defRPr/>
            </a:lvl7pPr>
            <a:lvl8pPr lvl="7" algn="l" rtl="0">
              <a:lnSpc>
                <a:spcPct val="90000"/>
              </a:lnSpc>
              <a:spcBef>
                <a:spcPts val="0"/>
              </a:spcBef>
              <a:spcAft>
                <a:spcPts val="0"/>
              </a:spcAft>
              <a:buSzPts val="1400"/>
              <a:buNone/>
              <a:defRPr/>
            </a:lvl8pPr>
            <a:lvl9pPr lvl="8" algn="l" rtl="0">
              <a:lnSpc>
                <a:spcPct val="90000"/>
              </a:lnSpc>
              <a:spcBef>
                <a:spcPts val="0"/>
              </a:spcBef>
              <a:spcAft>
                <a:spcPts val="0"/>
              </a:spcAft>
              <a:buSzPts val="1400"/>
              <a:buNone/>
              <a:defRPr/>
            </a:lvl9pPr>
          </a:lstStyle>
          <a:p>
            <a:endParaRPr/>
          </a:p>
        </p:txBody>
      </p:sp>
      <p:sp>
        <p:nvSpPr>
          <p:cNvPr id="263" name="Google Shape;263;gdaef3cb667_0_568" descr="Text"/>
          <p:cNvSpPr txBox="1">
            <a:spLocks noGrp="1"/>
          </p:cNvSpPr>
          <p:nvPr>
            <p:ph type="body" idx="1"/>
          </p:nvPr>
        </p:nvSpPr>
        <p:spPr>
          <a:xfrm>
            <a:off x="360000" y="3618500"/>
            <a:ext cx="5399100" cy="2617200"/>
          </a:xfrm>
          <a:prstGeom prst="rect">
            <a:avLst/>
          </a:prstGeom>
          <a:noFill/>
          <a:ln>
            <a:noFill/>
          </a:ln>
        </p:spPr>
        <p:txBody>
          <a:bodyPr spcFirstLastPara="1" wrap="square" lIns="0" tIns="0" rIns="0" bIns="0" anchor="t" anchorCtr="0">
            <a:noAutofit/>
          </a:bodyPr>
          <a:lstStyle>
            <a:lvl1pPr marL="457200" marR="0" lvl="0" indent="-342900" algn="l" rtl="0">
              <a:lnSpc>
                <a:spcPct val="90000"/>
              </a:lnSpc>
              <a:spcBef>
                <a:spcPts val="1000"/>
              </a:spcBef>
              <a:spcAft>
                <a:spcPts val="0"/>
              </a:spcAft>
              <a:buClr>
                <a:schemeClr val="dk1"/>
              </a:buClr>
              <a:buSzPts val="1800"/>
              <a:buFont typeface="Arial"/>
              <a:buChar char="•"/>
              <a:defRPr sz="1800"/>
            </a:lvl1pPr>
            <a:lvl2pPr marL="914400" lvl="1" indent="-320040" algn="l" rtl="0">
              <a:lnSpc>
                <a:spcPct val="100000"/>
              </a:lnSpc>
              <a:spcBef>
                <a:spcPts val="0"/>
              </a:spcBef>
              <a:spcAft>
                <a:spcPts val="0"/>
              </a:spcAft>
              <a:buClr>
                <a:schemeClr val="dk1"/>
              </a:buClr>
              <a:buSzPts val="1440"/>
              <a:buChar char="•"/>
              <a:defRPr/>
            </a:lvl2pPr>
            <a:lvl3pPr marL="1371600" lvl="2" indent="-320039" algn="l" rtl="0">
              <a:lnSpc>
                <a:spcPct val="100000"/>
              </a:lnSpc>
              <a:spcBef>
                <a:spcPts val="500"/>
              </a:spcBef>
              <a:spcAft>
                <a:spcPts val="0"/>
              </a:spcAft>
              <a:buClr>
                <a:schemeClr val="dk1"/>
              </a:buClr>
              <a:buSzPts val="1440"/>
              <a:buChar char="•"/>
              <a:defRPr/>
            </a:lvl3pPr>
            <a:lvl4pPr marL="1828800" lvl="3" indent="-228600" algn="l" rtl="0">
              <a:lnSpc>
                <a:spcPct val="100000"/>
              </a:lnSpc>
              <a:spcBef>
                <a:spcPts val="500"/>
              </a:spcBef>
              <a:spcAft>
                <a:spcPts val="0"/>
              </a:spcAft>
              <a:buClr>
                <a:schemeClr val="dk1"/>
              </a:buClr>
              <a:buSzPts val="1440"/>
              <a:buNone/>
              <a:defRPr/>
            </a:lvl4pPr>
            <a:lvl5pPr marL="2286000" lvl="4" indent="-320039" algn="l" rtl="0">
              <a:lnSpc>
                <a:spcPct val="100000"/>
              </a:lnSpc>
              <a:spcBef>
                <a:spcPts val="500"/>
              </a:spcBef>
              <a:spcAft>
                <a:spcPts val="0"/>
              </a:spcAft>
              <a:buClr>
                <a:schemeClr val="dk1"/>
              </a:buClr>
              <a:buSzPts val="144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64" name="Google Shape;264;gdaef3cb667_0_568" descr="Image"/>
          <p:cNvSpPr>
            <a:spLocks noGrp="1"/>
          </p:cNvSpPr>
          <p:nvPr>
            <p:ph type="pic" idx="2"/>
          </p:nvPr>
        </p:nvSpPr>
        <p:spPr>
          <a:xfrm>
            <a:off x="5940000" y="900000"/>
            <a:ext cx="5400000" cy="5344800"/>
          </a:xfrm>
          <a:prstGeom prst="rect">
            <a:avLst/>
          </a:prstGeom>
          <a:solidFill>
            <a:srgbClr val="FFFFFF"/>
          </a:solidFill>
          <a:ln>
            <a:noFill/>
          </a:ln>
        </p:spPr>
        <p:txBody>
          <a:bodyPr spcFirstLastPara="1" wrap="square" lIns="0" tIns="0" rIns="0" bIns="0" anchor="b" anchorCtr="0">
            <a:noAutofit/>
          </a:bodyPr>
          <a:lstStyle>
            <a:lvl1pPr marR="0" lvl="0" algn="ctr" rtl="0">
              <a:lnSpc>
                <a:spcPct val="100000"/>
              </a:lnSpc>
              <a:spcBef>
                <a:spcPts val="1000"/>
              </a:spcBef>
              <a:spcAft>
                <a:spcPts val="0"/>
              </a:spcAft>
              <a:buClr>
                <a:schemeClr val="dk1"/>
              </a:buClr>
              <a:buSzPts val="192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92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chemeClr val="dk1"/>
              </a:buClr>
              <a:buSzPts val="144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65" name="Google Shape;265;gdaef3cb667_0_568"/>
          <p:cNvSpPr txBox="1">
            <a:spLocks noGrp="1"/>
          </p:cNvSpPr>
          <p:nvPr>
            <p:ph type="dt" idx="10"/>
          </p:nvPr>
        </p:nvSpPr>
        <p:spPr>
          <a:xfrm>
            <a:off x="362211" y="6480000"/>
            <a:ext cx="2743200" cy="3600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66" name="Google Shape;266;gdaef3cb667_0_568"/>
          <p:cNvSpPr txBox="1">
            <a:spLocks noGrp="1"/>
          </p:cNvSpPr>
          <p:nvPr>
            <p:ph type="ftr" idx="11"/>
          </p:nvPr>
        </p:nvSpPr>
        <p:spPr>
          <a:xfrm>
            <a:off x="4320000" y="6480000"/>
            <a:ext cx="6480000" cy="3600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67" name="Google Shape;267;gdaef3cb667_0_568"/>
          <p:cNvSpPr txBox="1">
            <a:spLocks noGrp="1"/>
          </p:cNvSpPr>
          <p:nvPr>
            <p:ph type="sldNum" idx="12"/>
          </p:nvPr>
        </p:nvSpPr>
        <p:spPr>
          <a:xfrm>
            <a:off x="11123111" y="6480000"/>
            <a:ext cx="769200" cy="270000"/>
          </a:xfrm>
          <a:prstGeom prst="rect">
            <a:avLst/>
          </a:prstGeom>
          <a:noFill/>
          <a:ln>
            <a:noFill/>
          </a:ln>
        </p:spPr>
        <p:txBody>
          <a:bodyPr spcFirstLastPara="1" wrap="square" lIns="0" tIns="0" rIns="0" bIns="0" anchor="t"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UCL three column image">
  <p:cSld name="UCL three column image">
    <p:spTree>
      <p:nvGrpSpPr>
        <p:cNvPr id="1" name="Shape 268"/>
        <p:cNvGrpSpPr/>
        <p:nvPr/>
      </p:nvGrpSpPr>
      <p:grpSpPr>
        <a:xfrm>
          <a:off x="0" y="0"/>
          <a:ext cx="0" cy="0"/>
          <a:chOff x="0" y="0"/>
          <a:chExt cx="0" cy="0"/>
        </a:xfrm>
      </p:grpSpPr>
      <p:sp>
        <p:nvSpPr>
          <p:cNvPr id="269" name="Google Shape;269;gdaef3cb667_0_575" descr="Image"/>
          <p:cNvSpPr>
            <a:spLocks noGrp="1"/>
          </p:cNvSpPr>
          <p:nvPr>
            <p:ph type="pic" idx="2"/>
          </p:nvPr>
        </p:nvSpPr>
        <p:spPr>
          <a:xfrm>
            <a:off x="360000" y="900000"/>
            <a:ext cx="3420000" cy="2880000"/>
          </a:xfrm>
          <a:prstGeom prst="rect">
            <a:avLst/>
          </a:prstGeom>
          <a:solidFill>
            <a:srgbClr val="FFFFFF"/>
          </a:solidFill>
          <a:ln>
            <a:noFill/>
          </a:ln>
        </p:spPr>
        <p:txBody>
          <a:bodyPr spcFirstLastPara="1" wrap="square" lIns="0" tIns="0" rIns="0" bIns="0" anchor="b" anchorCtr="0">
            <a:noAutofit/>
          </a:bodyPr>
          <a:lstStyle>
            <a:lvl1pPr marR="0" lvl="0" algn="ctr" rtl="0">
              <a:lnSpc>
                <a:spcPct val="100000"/>
              </a:lnSpc>
              <a:spcBef>
                <a:spcPts val="1000"/>
              </a:spcBef>
              <a:spcAft>
                <a:spcPts val="0"/>
              </a:spcAft>
              <a:buClr>
                <a:schemeClr val="dk1"/>
              </a:buClr>
              <a:buSzPts val="192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92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chemeClr val="dk1"/>
              </a:buClr>
              <a:buSzPts val="144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0" name="Google Shape;270;gdaef3cb667_0_575" descr="Text"/>
          <p:cNvSpPr txBox="1">
            <a:spLocks noGrp="1"/>
          </p:cNvSpPr>
          <p:nvPr>
            <p:ph type="body" idx="1"/>
          </p:nvPr>
        </p:nvSpPr>
        <p:spPr>
          <a:xfrm>
            <a:off x="360000" y="4017600"/>
            <a:ext cx="3420000" cy="2304000"/>
          </a:xfrm>
          <a:prstGeom prst="rect">
            <a:avLst/>
          </a:prstGeom>
          <a:noFill/>
          <a:ln>
            <a:noFill/>
          </a:ln>
        </p:spPr>
        <p:txBody>
          <a:bodyPr spcFirstLastPara="1" wrap="square" lIns="0" tIns="0" rIns="0" bIns="0" anchor="t" anchorCtr="0">
            <a:noAutofit/>
          </a:bodyPr>
          <a:lstStyle>
            <a:lvl1pPr marL="457200" lvl="0" indent="-320040" algn="l" rtl="0">
              <a:lnSpc>
                <a:spcPct val="100000"/>
              </a:lnSpc>
              <a:spcBef>
                <a:spcPts val="1000"/>
              </a:spcBef>
              <a:spcAft>
                <a:spcPts val="0"/>
              </a:spcAft>
              <a:buClr>
                <a:schemeClr val="dk1"/>
              </a:buClr>
              <a:buSzPts val="1440"/>
              <a:buChar char="•"/>
              <a:defRPr sz="1800"/>
            </a:lvl1pPr>
            <a:lvl2pPr marL="914400" lvl="1" indent="-320040" algn="l" rtl="0">
              <a:lnSpc>
                <a:spcPct val="100000"/>
              </a:lnSpc>
              <a:spcBef>
                <a:spcPts val="0"/>
              </a:spcBef>
              <a:spcAft>
                <a:spcPts val="0"/>
              </a:spcAft>
              <a:buClr>
                <a:schemeClr val="dk1"/>
              </a:buClr>
              <a:buSzPts val="1440"/>
              <a:buChar char="•"/>
              <a:defRPr/>
            </a:lvl2pPr>
            <a:lvl3pPr marL="1371600" lvl="2" indent="-320039" algn="l" rtl="0">
              <a:lnSpc>
                <a:spcPct val="100000"/>
              </a:lnSpc>
              <a:spcBef>
                <a:spcPts val="500"/>
              </a:spcBef>
              <a:spcAft>
                <a:spcPts val="0"/>
              </a:spcAft>
              <a:buClr>
                <a:schemeClr val="dk1"/>
              </a:buClr>
              <a:buSzPts val="1440"/>
              <a:buChar char="•"/>
              <a:defRPr/>
            </a:lvl3pPr>
            <a:lvl4pPr marL="1828800" lvl="3" indent="-228600" algn="l" rtl="0">
              <a:lnSpc>
                <a:spcPct val="100000"/>
              </a:lnSpc>
              <a:spcBef>
                <a:spcPts val="500"/>
              </a:spcBef>
              <a:spcAft>
                <a:spcPts val="0"/>
              </a:spcAft>
              <a:buClr>
                <a:schemeClr val="dk1"/>
              </a:buClr>
              <a:buSzPts val="1440"/>
              <a:buNone/>
              <a:defRPr/>
            </a:lvl4pPr>
            <a:lvl5pPr marL="2286000" lvl="4" indent="-320039" algn="l" rtl="0">
              <a:lnSpc>
                <a:spcPct val="100000"/>
              </a:lnSpc>
              <a:spcBef>
                <a:spcPts val="500"/>
              </a:spcBef>
              <a:spcAft>
                <a:spcPts val="0"/>
              </a:spcAft>
              <a:buClr>
                <a:schemeClr val="dk1"/>
              </a:buClr>
              <a:buSzPts val="144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71" name="Google Shape;271;gdaef3cb667_0_575" descr="Image"/>
          <p:cNvSpPr>
            <a:spLocks noGrp="1"/>
          </p:cNvSpPr>
          <p:nvPr>
            <p:ph type="pic" idx="3"/>
          </p:nvPr>
        </p:nvSpPr>
        <p:spPr>
          <a:xfrm>
            <a:off x="4295800" y="900000"/>
            <a:ext cx="3420000" cy="2880000"/>
          </a:xfrm>
          <a:prstGeom prst="rect">
            <a:avLst/>
          </a:prstGeom>
          <a:solidFill>
            <a:srgbClr val="FFFFFF"/>
          </a:solidFill>
          <a:ln>
            <a:noFill/>
          </a:ln>
        </p:spPr>
        <p:txBody>
          <a:bodyPr spcFirstLastPara="1" wrap="square" lIns="0" tIns="0" rIns="0" bIns="0" anchor="b" anchorCtr="0">
            <a:noAutofit/>
          </a:bodyPr>
          <a:lstStyle>
            <a:lvl1pPr marR="0" lvl="0" algn="ctr" rtl="0">
              <a:lnSpc>
                <a:spcPct val="100000"/>
              </a:lnSpc>
              <a:spcBef>
                <a:spcPts val="1000"/>
              </a:spcBef>
              <a:spcAft>
                <a:spcPts val="0"/>
              </a:spcAft>
              <a:buClr>
                <a:schemeClr val="dk1"/>
              </a:buClr>
              <a:buSzPts val="192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92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chemeClr val="dk1"/>
              </a:buClr>
              <a:buSzPts val="144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2" name="Google Shape;272;gdaef3cb667_0_575" descr="Text"/>
          <p:cNvSpPr txBox="1">
            <a:spLocks noGrp="1"/>
          </p:cNvSpPr>
          <p:nvPr>
            <p:ph type="body" idx="4"/>
          </p:nvPr>
        </p:nvSpPr>
        <p:spPr>
          <a:xfrm>
            <a:off x="4320000" y="4017600"/>
            <a:ext cx="3420000" cy="2304000"/>
          </a:xfrm>
          <a:prstGeom prst="rect">
            <a:avLst/>
          </a:prstGeom>
          <a:noFill/>
          <a:ln>
            <a:noFill/>
          </a:ln>
        </p:spPr>
        <p:txBody>
          <a:bodyPr spcFirstLastPara="1" wrap="square" lIns="0" tIns="0" rIns="0" bIns="0" anchor="t" anchorCtr="0">
            <a:noAutofit/>
          </a:bodyPr>
          <a:lstStyle>
            <a:lvl1pPr marL="457200" lvl="0" indent="-320040" algn="l" rtl="0">
              <a:lnSpc>
                <a:spcPct val="100000"/>
              </a:lnSpc>
              <a:spcBef>
                <a:spcPts val="1000"/>
              </a:spcBef>
              <a:spcAft>
                <a:spcPts val="0"/>
              </a:spcAft>
              <a:buClr>
                <a:schemeClr val="dk1"/>
              </a:buClr>
              <a:buSzPts val="1440"/>
              <a:buChar char="•"/>
              <a:defRPr sz="1800"/>
            </a:lvl1pPr>
            <a:lvl2pPr marL="914400" lvl="1" indent="-320040" algn="l" rtl="0">
              <a:lnSpc>
                <a:spcPct val="100000"/>
              </a:lnSpc>
              <a:spcBef>
                <a:spcPts val="0"/>
              </a:spcBef>
              <a:spcAft>
                <a:spcPts val="0"/>
              </a:spcAft>
              <a:buClr>
                <a:schemeClr val="dk1"/>
              </a:buClr>
              <a:buSzPts val="1440"/>
              <a:buChar char="•"/>
              <a:defRPr/>
            </a:lvl2pPr>
            <a:lvl3pPr marL="1371600" lvl="2" indent="-320039" algn="l" rtl="0">
              <a:lnSpc>
                <a:spcPct val="100000"/>
              </a:lnSpc>
              <a:spcBef>
                <a:spcPts val="500"/>
              </a:spcBef>
              <a:spcAft>
                <a:spcPts val="0"/>
              </a:spcAft>
              <a:buClr>
                <a:schemeClr val="dk1"/>
              </a:buClr>
              <a:buSzPts val="1440"/>
              <a:buChar char="•"/>
              <a:defRPr/>
            </a:lvl3pPr>
            <a:lvl4pPr marL="1828800" lvl="3" indent="-228600" algn="l" rtl="0">
              <a:lnSpc>
                <a:spcPct val="100000"/>
              </a:lnSpc>
              <a:spcBef>
                <a:spcPts val="500"/>
              </a:spcBef>
              <a:spcAft>
                <a:spcPts val="0"/>
              </a:spcAft>
              <a:buClr>
                <a:schemeClr val="dk1"/>
              </a:buClr>
              <a:buSzPts val="1440"/>
              <a:buNone/>
              <a:defRPr/>
            </a:lvl4pPr>
            <a:lvl5pPr marL="2286000" lvl="4" indent="-320039" algn="l" rtl="0">
              <a:lnSpc>
                <a:spcPct val="100000"/>
              </a:lnSpc>
              <a:spcBef>
                <a:spcPts val="500"/>
              </a:spcBef>
              <a:spcAft>
                <a:spcPts val="0"/>
              </a:spcAft>
              <a:buClr>
                <a:schemeClr val="dk1"/>
              </a:buClr>
              <a:buSzPts val="144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73" name="Google Shape;273;gdaef3cb667_0_575" descr="Image"/>
          <p:cNvSpPr>
            <a:spLocks noGrp="1"/>
          </p:cNvSpPr>
          <p:nvPr>
            <p:ph type="pic" idx="5"/>
          </p:nvPr>
        </p:nvSpPr>
        <p:spPr>
          <a:xfrm>
            <a:off x="8256240" y="900000"/>
            <a:ext cx="3420000" cy="2880000"/>
          </a:xfrm>
          <a:prstGeom prst="rect">
            <a:avLst/>
          </a:prstGeom>
          <a:solidFill>
            <a:srgbClr val="FFFFFF"/>
          </a:solidFill>
          <a:ln>
            <a:noFill/>
          </a:ln>
        </p:spPr>
        <p:txBody>
          <a:bodyPr spcFirstLastPara="1" wrap="square" lIns="0" tIns="0" rIns="0" bIns="0" anchor="b" anchorCtr="0">
            <a:noAutofit/>
          </a:bodyPr>
          <a:lstStyle>
            <a:lvl1pPr marR="0" lvl="0" algn="ctr" rtl="0">
              <a:lnSpc>
                <a:spcPct val="100000"/>
              </a:lnSpc>
              <a:spcBef>
                <a:spcPts val="1000"/>
              </a:spcBef>
              <a:spcAft>
                <a:spcPts val="0"/>
              </a:spcAft>
              <a:buClr>
                <a:schemeClr val="dk1"/>
              </a:buClr>
              <a:buSzPts val="192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92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chemeClr val="dk1"/>
              </a:buClr>
              <a:buSzPts val="144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4" name="Google Shape;274;gdaef3cb667_0_575" descr="Text"/>
          <p:cNvSpPr txBox="1">
            <a:spLocks noGrp="1"/>
          </p:cNvSpPr>
          <p:nvPr>
            <p:ph type="body" idx="6"/>
          </p:nvPr>
        </p:nvSpPr>
        <p:spPr>
          <a:xfrm>
            <a:off x="8280218" y="4017600"/>
            <a:ext cx="3420000" cy="2304000"/>
          </a:xfrm>
          <a:prstGeom prst="rect">
            <a:avLst/>
          </a:prstGeom>
          <a:noFill/>
          <a:ln>
            <a:noFill/>
          </a:ln>
        </p:spPr>
        <p:txBody>
          <a:bodyPr spcFirstLastPara="1" wrap="square" lIns="0" tIns="0" rIns="0" bIns="0" anchor="t" anchorCtr="0">
            <a:noAutofit/>
          </a:bodyPr>
          <a:lstStyle>
            <a:lvl1pPr marL="457200" lvl="0" indent="-320040" algn="l" rtl="0">
              <a:lnSpc>
                <a:spcPct val="100000"/>
              </a:lnSpc>
              <a:spcBef>
                <a:spcPts val="1000"/>
              </a:spcBef>
              <a:spcAft>
                <a:spcPts val="0"/>
              </a:spcAft>
              <a:buClr>
                <a:schemeClr val="dk1"/>
              </a:buClr>
              <a:buSzPts val="1440"/>
              <a:buChar char="•"/>
              <a:defRPr sz="1800"/>
            </a:lvl1pPr>
            <a:lvl2pPr marL="914400" lvl="1" indent="-320040" algn="l" rtl="0">
              <a:lnSpc>
                <a:spcPct val="100000"/>
              </a:lnSpc>
              <a:spcBef>
                <a:spcPts val="0"/>
              </a:spcBef>
              <a:spcAft>
                <a:spcPts val="0"/>
              </a:spcAft>
              <a:buClr>
                <a:schemeClr val="dk1"/>
              </a:buClr>
              <a:buSzPts val="1440"/>
              <a:buChar char="•"/>
              <a:defRPr/>
            </a:lvl2pPr>
            <a:lvl3pPr marL="1371600" lvl="2" indent="-320039" algn="l" rtl="0">
              <a:lnSpc>
                <a:spcPct val="100000"/>
              </a:lnSpc>
              <a:spcBef>
                <a:spcPts val="500"/>
              </a:spcBef>
              <a:spcAft>
                <a:spcPts val="0"/>
              </a:spcAft>
              <a:buClr>
                <a:schemeClr val="dk1"/>
              </a:buClr>
              <a:buSzPts val="1440"/>
              <a:buChar char="•"/>
              <a:defRPr/>
            </a:lvl3pPr>
            <a:lvl4pPr marL="1828800" lvl="3" indent="-228600" algn="l" rtl="0">
              <a:lnSpc>
                <a:spcPct val="100000"/>
              </a:lnSpc>
              <a:spcBef>
                <a:spcPts val="500"/>
              </a:spcBef>
              <a:spcAft>
                <a:spcPts val="0"/>
              </a:spcAft>
              <a:buClr>
                <a:schemeClr val="dk1"/>
              </a:buClr>
              <a:buSzPts val="1440"/>
              <a:buNone/>
              <a:defRPr/>
            </a:lvl4pPr>
            <a:lvl5pPr marL="2286000" lvl="4" indent="-320039" algn="l" rtl="0">
              <a:lnSpc>
                <a:spcPct val="100000"/>
              </a:lnSpc>
              <a:spcBef>
                <a:spcPts val="500"/>
              </a:spcBef>
              <a:spcAft>
                <a:spcPts val="0"/>
              </a:spcAft>
              <a:buClr>
                <a:schemeClr val="dk1"/>
              </a:buClr>
              <a:buSzPts val="144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75" name="Google Shape;275;gdaef3cb667_0_575"/>
          <p:cNvSpPr txBox="1">
            <a:spLocks noGrp="1"/>
          </p:cNvSpPr>
          <p:nvPr>
            <p:ph type="dt" idx="10"/>
          </p:nvPr>
        </p:nvSpPr>
        <p:spPr>
          <a:xfrm>
            <a:off x="362211" y="6480000"/>
            <a:ext cx="2743200" cy="3600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6" name="Google Shape;276;gdaef3cb667_0_575"/>
          <p:cNvSpPr txBox="1">
            <a:spLocks noGrp="1"/>
          </p:cNvSpPr>
          <p:nvPr>
            <p:ph type="ftr" idx="11"/>
          </p:nvPr>
        </p:nvSpPr>
        <p:spPr>
          <a:xfrm>
            <a:off x="4320000" y="6480000"/>
            <a:ext cx="6480000" cy="3600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7" name="Google Shape;277;gdaef3cb667_0_575"/>
          <p:cNvSpPr txBox="1">
            <a:spLocks noGrp="1"/>
          </p:cNvSpPr>
          <p:nvPr>
            <p:ph type="sldNum" idx="12"/>
          </p:nvPr>
        </p:nvSpPr>
        <p:spPr>
          <a:xfrm>
            <a:off x="11123111" y="6480000"/>
            <a:ext cx="769200" cy="270000"/>
          </a:xfrm>
          <a:prstGeom prst="rect">
            <a:avLst/>
          </a:prstGeom>
          <a:noFill/>
          <a:ln>
            <a:noFill/>
          </a:ln>
        </p:spPr>
        <p:txBody>
          <a:bodyPr spcFirstLastPara="1" wrap="square" lIns="0" tIns="0" rIns="0" bIns="0" anchor="t"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UCL Table">
  <p:cSld name="UCL Table">
    <p:spTree>
      <p:nvGrpSpPr>
        <p:cNvPr id="1" name="Shape 278"/>
        <p:cNvGrpSpPr/>
        <p:nvPr/>
      </p:nvGrpSpPr>
      <p:grpSpPr>
        <a:xfrm>
          <a:off x="0" y="0"/>
          <a:ext cx="0" cy="0"/>
          <a:chOff x="0" y="0"/>
          <a:chExt cx="0" cy="0"/>
        </a:xfrm>
      </p:grpSpPr>
      <p:sp>
        <p:nvSpPr>
          <p:cNvPr id="279" name="Google Shape;279;gdaef3cb667_0_585" descr="Headline"/>
          <p:cNvSpPr txBox="1">
            <a:spLocks noGrp="1"/>
          </p:cNvSpPr>
          <p:nvPr>
            <p:ph type="title"/>
          </p:nvPr>
        </p:nvSpPr>
        <p:spPr>
          <a:xfrm>
            <a:off x="360000" y="899999"/>
            <a:ext cx="9000000" cy="13680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SzPts val="1400"/>
              <a:buNone/>
              <a:defRPr/>
            </a:lvl1pPr>
            <a:lvl2pPr lvl="1" algn="l" rtl="0">
              <a:lnSpc>
                <a:spcPct val="90000"/>
              </a:lnSpc>
              <a:spcBef>
                <a:spcPts val="0"/>
              </a:spcBef>
              <a:spcAft>
                <a:spcPts val="0"/>
              </a:spcAft>
              <a:buSzPts val="1400"/>
              <a:buNone/>
              <a:defRPr/>
            </a:lvl2pPr>
            <a:lvl3pPr lvl="2" algn="l" rtl="0">
              <a:lnSpc>
                <a:spcPct val="90000"/>
              </a:lnSpc>
              <a:spcBef>
                <a:spcPts val="0"/>
              </a:spcBef>
              <a:spcAft>
                <a:spcPts val="0"/>
              </a:spcAft>
              <a:buSzPts val="1400"/>
              <a:buNone/>
              <a:defRPr/>
            </a:lvl3pPr>
            <a:lvl4pPr lvl="3" algn="l" rtl="0">
              <a:lnSpc>
                <a:spcPct val="90000"/>
              </a:lnSpc>
              <a:spcBef>
                <a:spcPts val="0"/>
              </a:spcBef>
              <a:spcAft>
                <a:spcPts val="0"/>
              </a:spcAft>
              <a:buSzPts val="1400"/>
              <a:buNone/>
              <a:defRPr/>
            </a:lvl4pPr>
            <a:lvl5pPr lvl="4" algn="l" rtl="0">
              <a:lnSpc>
                <a:spcPct val="90000"/>
              </a:lnSpc>
              <a:spcBef>
                <a:spcPts val="0"/>
              </a:spcBef>
              <a:spcAft>
                <a:spcPts val="0"/>
              </a:spcAft>
              <a:buSzPts val="1400"/>
              <a:buNone/>
              <a:defRPr/>
            </a:lvl5pPr>
            <a:lvl6pPr lvl="5" algn="l" rtl="0">
              <a:lnSpc>
                <a:spcPct val="90000"/>
              </a:lnSpc>
              <a:spcBef>
                <a:spcPts val="0"/>
              </a:spcBef>
              <a:spcAft>
                <a:spcPts val="0"/>
              </a:spcAft>
              <a:buSzPts val="1400"/>
              <a:buNone/>
              <a:defRPr/>
            </a:lvl6pPr>
            <a:lvl7pPr lvl="6" algn="l" rtl="0">
              <a:lnSpc>
                <a:spcPct val="90000"/>
              </a:lnSpc>
              <a:spcBef>
                <a:spcPts val="0"/>
              </a:spcBef>
              <a:spcAft>
                <a:spcPts val="0"/>
              </a:spcAft>
              <a:buSzPts val="1400"/>
              <a:buNone/>
              <a:defRPr/>
            </a:lvl7pPr>
            <a:lvl8pPr lvl="7" algn="l" rtl="0">
              <a:lnSpc>
                <a:spcPct val="90000"/>
              </a:lnSpc>
              <a:spcBef>
                <a:spcPts val="0"/>
              </a:spcBef>
              <a:spcAft>
                <a:spcPts val="0"/>
              </a:spcAft>
              <a:buSzPts val="1400"/>
              <a:buNone/>
              <a:defRPr/>
            </a:lvl8pPr>
            <a:lvl9pPr lvl="8" algn="l" rtl="0">
              <a:lnSpc>
                <a:spcPct val="90000"/>
              </a:lnSpc>
              <a:spcBef>
                <a:spcPts val="0"/>
              </a:spcBef>
              <a:spcAft>
                <a:spcPts val="0"/>
              </a:spcAft>
              <a:buSzPts val="1400"/>
              <a:buNone/>
              <a:defRPr/>
            </a:lvl9pPr>
          </a:lstStyle>
          <a:p>
            <a:endParaRPr/>
          </a:p>
        </p:txBody>
      </p:sp>
      <p:sp>
        <p:nvSpPr>
          <p:cNvPr id="280" name="Google Shape;280;gdaef3cb667_0_585"/>
          <p:cNvSpPr txBox="1">
            <a:spLocks noGrp="1"/>
          </p:cNvSpPr>
          <p:nvPr>
            <p:ph type="body" idx="1"/>
          </p:nvPr>
        </p:nvSpPr>
        <p:spPr>
          <a:xfrm>
            <a:off x="9366454" y="2414430"/>
            <a:ext cx="2557200" cy="2623800"/>
          </a:xfrm>
          <a:prstGeom prst="rect">
            <a:avLst/>
          </a:prstGeom>
          <a:noFill/>
          <a:ln>
            <a:noFill/>
          </a:ln>
        </p:spPr>
        <p:txBody>
          <a:bodyPr spcFirstLastPara="1" wrap="square" lIns="0" tIns="0" rIns="0" bIns="0" anchor="t" anchorCtr="0">
            <a:noAutofit/>
          </a:bodyPr>
          <a:lstStyle>
            <a:lvl1pPr marL="457200" lvl="0" indent="-320040" algn="l" rtl="0">
              <a:lnSpc>
                <a:spcPct val="100000"/>
              </a:lnSpc>
              <a:spcBef>
                <a:spcPts val="1000"/>
              </a:spcBef>
              <a:spcAft>
                <a:spcPts val="0"/>
              </a:spcAft>
              <a:buClr>
                <a:schemeClr val="dk1"/>
              </a:buClr>
              <a:buSzPts val="1440"/>
              <a:buChar char="•"/>
              <a:defRPr sz="1800"/>
            </a:lvl1pPr>
            <a:lvl2pPr marL="914400" lvl="1" indent="-320040" algn="l" rtl="0">
              <a:lnSpc>
                <a:spcPct val="100000"/>
              </a:lnSpc>
              <a:spcBef>
                <a:spcPts val="0"/>
              </a:spcBef>
              <a:spcAft>
                <a:spcPts val="0"/>
              </a:spcAft>
              <a:buClr>
                <a:schemeClr val="dk1"/>
              </a:buClr>
              <a:buSzPts val="1440"/>
              <a:buChar char="•"/>
              <a:defRPr/>
            </a:lvl2pPr>
            <a:lvl3pPr marL="1371600" lvl="2" indent="-320039" algn="l" rtl="0">
              <a:lnSpc>
                <a:spcPct val="100000"/>
              </a:lnSpc>
              <a:spcBef>
                <a:spcPts val="500"/>
              </a:spcBef>
              <a:spcAft>
                <a:spcPts val="0"/>
              </a:spcAft>
              <a:buClr>
                <a:schemeClr val="dk1"/>
              </a:buClr>
              <a:buSzPts val="1440"/>
              <a:buChar char="•"/>
              <a:defRPr/>
            </a:lvl3pPr>
            <a:lvl4pPr marL="1828800" lvl="3" indent="-228600" algn="l" rtl="0">
              <a:lnSpc>
                <a:spcPct val="100000"/>
              </a:lnSpc>
              <a:spcBef>
                <a:spcPts val="500"/>
              </a:spcBef>
              <a:spcAft>
                <a:spcPts val="0"/>
              </a:spcAft>
              <a:buClr>
                <a:schemeClr val="dk1"/>
              </a:buClr>
              <a:buSzPts val="1440"/>
              <a:buNone/>
              <a:defRPr/>
            </a:lvl4pPr>
            <a:lvl5pPr marL="2286000" lvl="4" indent="-320039" algn="l" rtl="0">
              <a:lnSpc>
                <a:spcPct val="100000"/>
              </a:lnSpc>
              <a:spcBef>
                <a:spcPts val="500"/>
              </a:spcBef>
              <a:spcAft>
                <a:spcPts val="0"/>
              </a:spcAft>
              <a:buClr>
                <a:schemeClr val="dk1"/>
              </a:buClr>
              <a:buSzPts val="144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81" name="Google Shape;281;gdaef3cb667_0_585"/>
          <p:cNvSpPr txBox="1">
            <a:spLocks noGrp="1"/>
          </p:cNvSpPr>
          <p:nvPr>
            <p:ph type="dt" idx="10"/>
          </p:nvPr>
        </p:nvSpPr>
        <p:spPr>
          <a:xfrm>
            <a:off x="362211" y="6480000"/>
            <a:ext cx="2743200" cy="3600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2" name="Google Shape;282;gdaef3cb667_0_585"/>
          <p:cNvSpPr txBox="1">
            <a:spLocks noGrp="1"/>
          </p:cNvSpPr>
          <p:nvPr>
            <p:ph type="ftr" idx="11"/>
          </p:nvPr>
        </p:nvSpPr>
        <p:spPr>
          <a:xfrm>
            <a:off x="4320000" y="6480000"/>
            <a:ext cx="6480000" cy="3600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3" name="Google Shape;283;gdaef3cb667_0_585"/>
          <p:cNvSpPr txBox="1">
            <a:spLocks noGrp="1"/>
          </p:cNvSpPr>
          <p:nvPr>
            <p:ph type="sldNum" idx="12"/>
          </p:nvPr>
        </p:nvSpPr>
        <p:spPr>
          <a:xfrm>
            <a:off x="11123111" y="6480000"/>
            <a:ext cx="769200" cy="270000"/>
          </a:xfrm>
          <a:prstGeom prst="rect">
            <a:avLst/>
          </a:prstGeom>
          <a:noFill/>
          <a:ln>
            <a:noFill/>
          </a:ln>
        </p:spPr>
        <p:txBody>
          <a:bodyPr spcFirstLastPara="1" wrap="square" lIns="0" tIns="0" rIns="0" bIns="0" anchor="t"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UCL Table 2">
  <p:cSld name="UCL Table 2">
    <p:spTree>
      <p:nvGrpSpPr>
        <p:cNvPr id="1" name="Shape 284"/>
        <p:cNvGrpSpPr/>
        <p:nvPr/>
      </p:nvGrpSpPr>
      <p:grpSpPr>
        <a:xfrm>
          <a:off x="0" y="0"/>
          <a:ext cx="0" cy="0"/>
          <a:chOff x="0" y="0"/>
          <a:chExt cx="0" cy="0"/>
        </a:xfrm>
      </p:grpSpPr>
      <p:sp>
        <p:nvSpPr>
          <p:cNvPr id="285" name="Google Shape;285;gdaef3cb667_0_591" descr="Headline"/>
          <p:cNvSpPr txBox="1">
            <a:spLocks noGrp="1"/>
          </p:cNvSpPr>
          <p:nvPr>
            <p:ph type="title"/>
          </p:nvPr>
        </p:nvSpPr>
        <p:spPr>
          <a:xfrm>
            <a:off x="360000" y="899999"/>
            <a:ext cx="9000000" cy="13680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SzPts val="1400"/>
              <a:buNone/>
              <a:defRPr/>
            </a:lvl1pPr>
            <a:lvl2pPr lvl="1" algn="l" rtl="0">
              <a:lnSpc>
                <a:spcPct val="90000"/>
              </a:lnSpc>
              <a:spcBef>
                <a:spcPts val="0"/>
              </a:spcBef>
              <a:spcAft>
                <a:spcPts val="0"/>
              </a:spcAft>
              <a:buSzPts val="1400"/>
              <a:buNone/>
              <a:defRPr/>
            </a:lvl2pPr>
            <a:lvl3pPr lvl="2" algn="l" rtl="0">
              <a:lnSpc>
                <a:spcPct val="90000"/>
              </a:lnSpc>
              <a:spcBef>
                <a:spcPts val="0"/>
              </a:spcBef>
              <a:spcAft>
                <a:spcPts val="0"/>
              </a:spcAft>
              <a:buSzPts val="1400"/>
              <a:buNone/>
              <a:defRPr/>
            </a:lvl3pPr>
            <a:lvl4pPr lvl="3" algn="l" rtl="0">
              <a:lnSpc>
                <a:spcPct val="90000"/>
              </a:lnSpc>
              <a:spcBef>
                <a:spcPts val="0"/>
              </a:spcBef>
              <a:spcAft>
                <a:spcPts val="0"/>
              </a:spcAft>
              <a:buSzPts val="1400"/>
              <a:buNone/>
              <a:defRPr/>
            </a:lvl4pPr>
            <a:lvl5pPr lvl="4" algn="l" rtl="0">
              <a:lnSpc>
                <a:spcPct val="90000"/>
              </a:lnSpc>
              <a:spcBef>
                <a:spcPts val="0"/>
              </a:spcBef>
              <a:spcAft>
                <a:spcPts val="0"/>
              </a:spcAft>
              <a:buSzPts val="1400"/>
              <a:buNone/>
              <a:defRPr/>
            </a:lvl5pPr>
            <a:lvl6pPr lvl="5" algn="l" rtl="0">
              <a:lnSpc>
                <a:spcPct val="90000"/>
              </a:lnSpc>
              <a:spcBef>
                <a:spcPts val="0"/>
              </a:spcBef>
              <a:spcAft>
                <a:spcPts val="0"/>
              </a:spcAft>
              <a:buSzPts val="1400"/>
              <a:buNone/>
              <a:defRPr/>
            </a:lvl6pPr>
            <a:lvl7pPr lvl="6" algn="l" rtl="0">
              <a:lnSpc>
                <a:spcPct val="90000"/>
              </a:lnSpc>
              <a:spcBef>
                <a:spcPts val="0"/>
              </a:spcBef>
              <a:spcAft>
                <a:spcPts val="0"/>
              </a:spcAft>
              <a:buSzPts val="1400"/>
              <a:buNone/>
              <a:defRPr/>
            </a:lvl7pPr>
            <a:lvl8pPr lvl="7" algn="l" rtl="0">
              <a:lnSpc>
                <a:spcPct val="90000"/>
              </a:lnSpc>
              <a:spcBef>
                <a:spcPts val="0"/>
              </a:spcBef>
              <a:spcAft>
                <a:spcPts val="0"/>
              </a:spcAft>
              <a:buSzPts val="1400"/>
              <a:buNone/>
              <a:defRPr/>
            </a:lvl8pPr>
            <a:lvl9pPr lvl="8" algn="l" rtl="0">
              <a:lnSpc>
                <a:spcPct val="90000"/>
              </a:lnSpc>
              <a:spcBef>
                <a:spcPts val="0"/>
              </a:spcBef>
              <a:spcAft>
                <a:spcPts val="0"/>
              </a:spcAft>
              <a:buSzPts val="1400"/>
              <a:buNone/>
              <a:defRPr/>
            </a:lvl9pPr>
          </a:lstStyle>
          <a:p>
            <a:endParaRPr/>
          </a:p>
        </p:txBody>
      </p:sp>
      <p:sp>
        <p:nvSpPr>
          <p:cNvPr id="286" name="Google Shape;286;gdaef3cb667_0_591"/>
          <p:cNvSpPr txBox="1">
            <a:spLocks noGrp="1"/>
          </p:cNvSpPr>
          <p:nvPr>
            <p:ph type="body" idx="1"/>
          </p:nvPr>
        </p:nvSpPr>
        <p:spPr>
          <a:xfrm>
            <a:off x="360000" y="3451091"/>
            <a:ext cx="2610000" cy="2894400"/>
          </a:xfrm>
          <a:prstGeom prst="rect">
            <a:avLst/>
          </a:prstGeom>
          <a:noFill/>
          <a:ln>
            <a:noFill/>
          </a:ln>
        </p:spPr>
        <p:txBody>
          <a:bodyPr spcFirstLastPara="1" wrap="square" lIns="0" tIns="0" rIns="0" bIns="0" anchor="t" anchorCtr="0">
            <a:noAutofit/>
          </a:bodyPr>
          <a:lstStyle>
            <a:lvl1pPr marL="457200" lvl="0" indent="-320040" algn="l" rtl="0">
              <a:lnSpc>
                <a:spcPct val="100000"/>
              </a:lnSpc>
              <a:spcBef>
                <a:spcPts val="1000"/>
              </a:spcBef>
              <a:spcAft>
                <a:spcPts val="0"/>
              </a:spcAft>
              <a:buClr>
                <a:schemeClr val="dk1"/>
              </a:buClr>
              <a:buSzPts val="1440"/>
              <a:buChar char="•"/>
              <a:defRPr sz="1800"/>
            </a:lvl1pPr>
            <a:lvl2pPr marL="914400" lvl="1" indent="-228600" algn="l" rtl="0">
              <a:lnSpc>
                <a:spcPct val="100000"/>
              </a:lnSpc>
              <a:spcBef>
                <a:spcPts val="0"/>
              </a:spcBef>
              <a:spcAft>
                <a:spcPts val="0"/>
              </a:spcAft>
              <a:buClr>
                <a:schemeClr val="dk1"/>
              </a:buClr>
              <a:buSzPts val="1920"/>
              <a:buFont typeface="Arial"/>
              <a:buNone/>
              <a:defRPr/>
            </a:lvl2pPr>
            <a:lvl3pPr marL="1371600" lvl="2" indent="-320039" algn="l" rtl="0">
              <a:lnSpc>
                <a:spcPct val="100000"/>
              </a:lnSpc>
              <a:spcBef>
                <a:spcPts val="500"/>
              </a:spcBef>
              <a:spcAft>
                <a:spcPts val="0"/>
              </a:spcAft>
              <a:buClr>
                <a:schemeClr val="dk1"/>
              </a:buClr>
              <a:buSzPts val="1440"/>
              <a:buChar char="•"/>
              <a:defRPr/>
            </a:lvl3pPr>
            <a:lvl4pPr marL="1828800" lvl="3" indent="-228600" algn="l" rtl="0">
              <a:lnSpc>
                <a:spcPct val="100000"/>
              </a:lnSpc>
              <a:spcBef>
                <a:spcPts val="500"/>
              </a:spcBef>
              <a:spcAft>
                <a:spcPts val="0"/>
              </a:spcAft>
              <a:buClr>
                <a:schemeClr val="dk1"/>
              </a:buClr>
              <a:buSzPts val="1440"/>
              <a:buNone/>
              <a:defRPr/>
            </a:lvl4pPr>
            <a:lvl5pPr marL="2286000" lvl="4" indent="-320039" algn="l" rtl="0">
              <a:lnSpc>
                <a:spcPct val="100000"/>
              </a:lnSpc>
              <a:spcBef>
                <a:spcPts val="500"/>
              </a:spcBef>
              <a:spcAft>
                <a:spcPts val="0"/>
              </a:spcAft>
              <a:buClr>
                <a:schemeClr val="dk1"/>
              </a:buClr>
              <a:buSzPts val="144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87" name="Google Shape;287;gdaef3cb667_0_591"/>
          <p:cNvSpPr txBox="1">
            <a:spLocks noGrp="1"/>
          </p:cNvSpPr>
          <p:nvPr>
            <p:ph type="dt" idx="10"/>
          </p:nvPr>
        </p:nvSpPr>
        <p:spPr>
          <a:xfrm>
            <a:off x="362211" y="6480000"/>
            <a:ext cx="2743200" cy="3600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8" name="Google Shape;288;gdaef3cb667_0_591"/>
          <p:cNvSpPr txBox="1">
            <a:spLocks noGrp="1"/>
          </p:cNvSpPr>
          <p:nvPr>
            <p:ph type="ftr" idx="11"/>
          </p:nvPr>
        </p:nvSpPr>
        <p:spPr>
          <a:xfrm>
            <a:off x="4320000" y="6480000"/>
            <a:ext cx="6480000" cy="3600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9" name="Google Shape;289;gdaef3cb667_0_591"/>
          <p:cNvSpPr txBox="1">
            <a:spLocks noGrp="1"/>
          </p:cNvSpPr>
          <p:nvPr>
            <p:ph type="sldNum" idx="12"/>
          </p:nvPr>
        </p:nvSpPr>
        <p:spPr>
          <a:xfrm>
            <a:off x="11123111" y="6480000"/>
            <a:ext cx="769200" cy="270000"/>
          </a:xfrm>
          <a:prstGeom prst="rect">
            <a:avLst/>
          </a:prstGeom>
          <a:noFill/>
          <a:ln>
            <a:noFill/>
          </a:ln>
        </p:spPr>
        <p:txBody>
          <a:bodyPr spcFirstLastPara="1" wrap="square" lIns="0" tIns="0" rIns="0" bIns="0" anchor="t"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UCL Contact 2 column ">
  <p:cSld name="UCL Contact 2 column ">
    <p:spTree>
      <p:nvGrpSpPr>
        <p:cNvPr id="1" name="Shape 290"/>
        <p:cNvGrpSpPr/>
        <p:nvPr/>
      </p:nvGrpSpPr>
      <p:grpSpPr>
        <a:xfrm>
          <a:off x="0" y="0"/>
          <a:ext cx="0" cy="0"/>
          <a:chOff x="0" y="0"/>
          <a:chExt cx="0" cy="0"/>
        </a:xfrm>
      </p:grpSpPr>
      <p:sp>
        <p:nvSpPr>
          <p:cNvPr id="291" name="Google Shape;291;gdaef3cb667_0_597" descr="Headline"/>
          <p:cNvSpPr txBox="1">
            <a:spLocks noGrp="1"/>
          </p:cNvSpPr>
          <p:nvPr>
            <p:ph type="title"/>
          </p:nvPr>
        </p:nvSpPr>
        <p:spPr>
          <a:xfrm>
            <a:off x="360000" y="899999"/>
            <a:ext cx="9000000" cy="13680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SzPts val="1400"/>
              <a:buNone/>
              <a:defRPr/>
            </a:lvl1pPr>
            <a:lvl2pPr lvl="1" algn="l" rtl="0">
              <a:lnSpc>
                <a:spcPct val="90000"/>
              </a:lnSpc>
              <a:spcBef>
                <a:spcPts val="0"/>
              </a:spcBef>
              <a:spcAft>
                <a:spcPts val="0"/>
              </a:spcAft>
              <a:buSzPts val="1400"/>
              <a:buNone/>
              <a:defRPr/>
            </a:lvl2pPr>
            <a:lvl3pPr lvl="2" algn="l" rtl="0">
              <a:lnSpc>
                <a:spcPct val="90000"/>
              </a:lnSpc>
              <a:spcBef>
                <a:spcPts val="0"/>
              </a:spcBef>
              <a:spcAft>
                <a:spcPts val="0"/>
              </a:spcAft>
              <a:buSzPts val="1400"/>
              <a:buNone/>
              <a:defRPr/>
            </a:lvl3pPr>
            <a:lvl4pPr lvl="3" algn="l" rtl="0">
              <a:lnSpc>
                <a:spcPct val="90000"/>
              </a:lnSpc>
              <a:spcBef>
                <a:spcPts val="0"/>
              </a:spcBef>
              <a:spcAft>
                <a:spcPts val="0"/>
              </a:spcAft>
              <a:buSzPts val="1400"/>
              <a:buNone/>
              <a:defRPr/>
            </a:lvl4pPr>
            <a:lvl5pPr lvl="4" algn="l" rtl="0">
              <a:lnSpc>
                <a:spcPct val="90000"/>
              </a:lnSpc>
              <a:spcBef>
                <a:spcPts val="0"/>
              </a:spcBef>
              <a:spcAft>
                <a:spcPts val="0"/>
              </a:spcAft>
              <a:buSzPts val="1400"/>
              <a:buNone/>
              <a:defRPr/>
            </a:lvl5pPr>
            <a:lvl6pPr lvl="5" algn="l" rtl="0">
              <a:lnSpc>
                <a:spcPct val="90000"/>
              </a:lnSpc>
              <a:spcBef>
                <a:spcPts val="0"/>
              </a:spcBef>
              <a:spcAft>
                <a:spcPts val="0"/>
              </a:spcAft>
              <a:buSzPts val="1400"/>
              <a:buNone/>
              <a:defRPr/>
            </a:lvl6pPr>
            <a:lvl7pPr lvl="6" algn="l" rtl="0">
              <a:lnSpc>
                <a:spcPct val="90000"/>
              </a:lnSpc>
              <a:spcBef>
                <a:spcPts val="0"/>
              </a:spcBef>
              <a:spcAft>
                <a:spcPts val="0"/>
              </a:spcAft>
              <a:buSzPts val="1400"/>
              <a:buNone/>
              <a:defRPr/>
            </a:lvl7pPr>
            <a:lvl8pPr lvl="7" algn="l" rtl="0">
              <a:lnSpc>
                <a:spcPct val="90000"/>
              </a:lnSpc>
              <a:spcBef>
                <a:spcPts val="0"/>
              </a:spcBef>
              <a:spcAft>
                <a:spcPts val="0"/>
              </a:spcAft>
              <a:buSzPts val="1400"/>
              <a:buNone/>
              <a:defRPr/>
            </a:lvl8pPr>
            <a:lvl9pPr lvl="8" algn="l" rtl="0">
              <a:lnSpc>
                <a:spcPct val="90000"/>
              </a:lnSpc>
              <a:spcBef>
                <a:spcPts val="0"/>
              </a:spcBef>
              <a:spcAft>
                <a:spcPts val="0"/>
              </a:spcAft>
              <a:buSzPts val="1400"/>
              <a:buNone/>
              <a:defRPr/>
            </a:lvl9pPr>
          </a:lstStyle>
          <a:p>
            <a:endParaRPr/>
          </a:p>
        </p:txBody>
      </p:sp>
      <p:sp>
        <p:nvSpPr>
          <p:cNvPr id="292" name="Google Shape;292;gdaef3cb667_0_597" descr="Text"/>
          <p:cNvSpPr txBox="1">
            <a:spLocks noGrp="1"/>
          </p:cNvSpPr>
          <p:nvPr>
            <p:ph type="body" idx="1"/>
          </p:nvPr>
        </p:nvSpPr>
        <p:spPr>
          <a:xfrm>
            <a:off x="360000" y="2412000"/>
            <a:ext cx="5399100" cy="3600000"/>
          </a:xfrm>
          <a:prstGeom prst="rect">
            <a:avLst/>
          </a:prstGeom>
          <a:noFill/>
          <a:ln>
            <a:noFill/>
          </a:ln>
        </p:spPr>
        <p:txBody>
          <a:bodyPr spcFirstLastPara="1" wrap="square" lIns="0" tIns="0" rIns="0" bIns="0" anchor="t" anchorCtr="0">
            <a:noAutofit/>
          </a:bodyPr>
          <a:lstStyle>
            <a:lvl1pPr marL="457200" lvl="0" indent="-350520" algn="l" rtl="0">
              <a:lnSpc>
                <a:spcPct val="100000"/>
              </a:lnSpc>
              <a:spcBef>
                <a:spcPts val="1000"/>
              </a:spcBef>
              <a:spcAft>
                <a:spcPts val="0"/>
              </a:spcAft>
              <a:buClr>
                <a:schemeClr val="dk1"/>
              </a:buClr>
              <a:buSzPts val="1920"/>
              <a:buChar char="•"/>
              <a:defRPr sz="2400">
                <a:latin typeface="Arial"/>
                <a:ea typeface="Arial"/>
                <a:cs typeface="Arial"/>
                <a:sym typeface="Arial"/>
              </a:defRPr>
            </a:lvl1pPr>
            <a:lvl2pPr marL="914400" lvl="1" indent="-320040" algn="l" rtl="0">
              <a:lnSpc>
                <a:spcPct val="100000"/>
              </a:lnSpc>
              <a:spcBef>
                <a:spcPts val="0"/>
              </a:spcBef>
              <a:spcAft>
                <a:spcPts val="0"/>
              </a:spcAft>
              <a:buClr>
                <a:schemeClr val="dk1"/>
              </a:buClr>
              <a:buSzPts val="1440"/>
              <a:buChar char="•"/>
              <a:defRPr/>
            </a:lvl2pPr>
            <a:lvl3pPr marL="1371600" lvl="2" indent="-320039" algn="l" rtl="0">
              <a:lnSpc>
                <a:spcPct val="100000"/>
              </a:lnSpc>
              <a:spcBef>
                <a:spcPts val="500"/>
              </a:spcBef>
              <a:spcAft>
                <a:spcPts val="0"/>
              </a:spcAft>
              <a:buClr>
                <a:schemeClr val="dk1"/>
              </a:buClr>
              <a:buSzPts val="1440"/>
              <a:buChar char="•"/>
              <a:defRPr/>
            </a:lvl3pPr>
            <a:lvl4pPr marL="1828800" lvl="3" indent="-228600" algn="l" rtl="0">
              <a:lnSpc>
                <a:spcPct val="100000"/>
              </a:lnSpc>
              <a:spcBef>
                <a:spcPts val="500"/>
              </a:spcBef>
              <a:spcAft>
                <a:spcPts val="0"/>
              </a:spcAft>
              <a:buClr>
                <a:schemeClr val="dk1"/>
              </a:buClr>
              <a:buSzPts val="1440"/>
              <a:buNone/>
              <a:defRPr/>
            </a:lvl4pPr>
            <a:lvl5pPr marL="2286000" lvl="4" indent="-320039" algn="l" rtl="0">
              <a:lnSpc>
                <a:spcPct val="100000"/>
              </a:lnSpc>
              <a:spcBef>
                <a:spcPts val="500"/>
              </a:spcBef>
              <a:spcAft>
                <a:spcPts val="0"/>
              </a:spcAft>
              <a:buClr>
                <a:schemeClr val="dk1"/>
              </a:buClr>
              <a:buSzPts val="144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93" name="Google Shape;293;gdaef3cb667_0_597" descr="Text"/>
          <p:cNvSpPr txBox="1">
            <a:spLocks noGrp="1"/>
          </p:cNvSpPr>
          <p:nvPr>
            <p:ph type="body" idx="2"/>
          </p:nvPr>
        </p:nvSpPr>
        <p:spPr>
          <a:xfrm>
            <a:off x="5940000" y="2412000"/>
            <a:ext cx="5399100" cy="3600000"/>
          </a:xfrm>
          <a:prstGeom prst="rect">
            <a:avLst/>
          </a:prstGeom>
          <a:noFill/>
          <a:ln>
            <a:noFill/>
          </a:ln>
        </p:spPr>
        <p:txBody>
          <a:bodyPr spcFirstLastPara="1" wrap="square" lIns="0" tIns="0" rIns="0" bIns="0" anchor="t" anchorCtr="0">
            <a:noAutofit/>
          </a:bodyPr>
          <a:lstStyle>
            <a:lvl1pPr marL="457200" lvl="0" indent="-350520" algn="l" rtl="0">
              <a:lnSpc>
                <a:spcPct val="100000"/>
              </a:lnSpc>
              <a:spcBef>
                <a:spcPts val="1000"/>
              </a:spcBef>
              <a:spcAft>
                <a:spcPts val="0"/>
              </a:spcAft>
              <a:buClr>
                <a:schemeClr val="dk1"/>
              </a:buClr>
              <a:buSzPts val="1920"/>
              <a:buChar char="•"/>
              <a:defRPr sz="2400">
                <a:latin typeface="Arial"/>
                <a:ea typeface="Arial"/>
                <a:cs typeface="Arial"/>
                <a:sym typeface="Arial"/>
              </a:defRPr>
            </a:lvl1pPr>
            <a:lvl2pPr marL="914400" lvl="1" indent="-320040" algn="l" rtl="0">
              <a:lnSpc>
                <a:spcPct val="100000"/>
              </a:lnSpc>
              <a:spcBef>
                <a:spcPts val="0"/>
              </a:spcBef>
              <a:spcAft>
                <a:spcPts val="0"/>
              </a:spcAft>
              <a:buClr>
                <a:schemeClr val="dk1"/>
              </a:buClr>
              <a:buSzPts val="1440"/>
              <a:buChar char="•"/>
              <a:defRPr/>
            </a:lvl2pPr>
            <a:lvl3pPr marL="1371600" lvl="2" indent="-320039" algn="l" rtl="0">
              <a:lnSpc>
                <a:spcPct val="100000"/>
              </a:lnSpc>
              <a:spcBef>
                <a:spcPts val="500"/>
              </a:spcBef>
              <a:spcAft>
                <a:spcPts val="0"/>
              </a:spcAft>
              <a:buClr>
                <a:schemeClr val="dk1"/>
              </a:buClr>
              <a:buSzPts val="1440"/>
              <a:buChar char="•"/>
              <a:defRPr/>
            </a:lvl3pPr>
            <a:lvl4pPr marL="1828800" lvl="3" indent="-228600" algn="l" rtl="0">
              <a:lnSpc>
                <a:spcPct val="100000"/>
              </a:lnSpc>
              <a:spcBef>
                <a:spcPts val="500"/>
              </a:spcBef>
              <a:spcAft>
                <a:spcPts val="0"/>
              </a:spcAft>
              <a:buClr>
                <a:schemeClr val="dk1"/>
              </a:buClr>
              <a:buSzPts val="1440"/>
              <a:buNone/>
              <a:defRPr/>
            </a:lvl4pPr>
            <a:lvl5pPr marL="2286000" lvl="4" indent="-320039" algn="l" rtl="0">
              <a:lnSpc>
                <a:spcPct val="100000"/>
              </a:lnSpc>
              <a:spcBef>
                <a:spcPts val="500"/>
              </a:spcBef>
              <a:spcAft>
                <a:spcPts val="0"/>
              </a:spcAft>
              <a:buClr>
                <a:schemeClr val="dk1"/>
              </a:buClr>
              <a:buSzPts val="144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94" name="Google Shape;294;gdaef3cb667_0_597"/>
          <p:cNvSpPr txBox="1">
            <a:spLocks noGrp="1"/>
          </p:cNvSpPr>
          <p:nvPr>
            <p:ph type="dt" idx="10"/>
          </p:nvPr>
        </p:nvSpPr>
        <p:spPr>
          <a:xfrm>
            <a:off x="362211" y="6480000"/>
            <a:ext cx="2743200" cy="3600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5" name="Google Shape;295;gdaef3cb667_0_597"/>
          <p:cNvSpPr txBox="1">
            <a:spLocks noGrp="1"/>
          </p:cNvSpPr>
          <p:nvPr>
            <p:ph type="ftr" idx="11"/>
          </p:nvPr>
        </p:nvSpPr>
        <p:spPr>
          <a:xfrm>
            <a:off x="4320000" y="6480000"/>
            <a:ext cx="6480000" cy="3600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6" name="Google Shape;296;gdaef3cb667_0_597"/>
          <p:cNvSpPr txBox="1">
            <a:spLocks noGrp="1"/>
          </p:cNvSpPr>
          <p:nvPr>
            <p:ph type="sldNum" idx="12"/>
          </p:nvPr>
        </p:nvSpPr>
        <p:spPr>
          <a:xfrm>
            <a:off x="11123111" y="6480000"/>
            <a:ext cx="769200" cy="270000"/>
          </a:xfrm>
          <a:prstGeom prst="rect">
            <a:avLst/>
          </a:prstGeom>
          <a:noFill/>
          <a:ln>
            <a:noFill/>
          </a:ln>
        </p:spPr>
        <p:txBody>
          <a:bodyPr spcFirstLastPara="1" wrap="square" lIns="0" tIns="0" rIns="0" bIns="0" anchor="t"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UCL Title slide 3">
  <p:cSld name="UCL Title slide 3">
    <p:spTree>
      <p:nvGrpSpPr>
        <p:cNvPr id="1" name="Shape 32"/>
        <p:cNvGrpSpPr/>
        <p:nvPr/>
      </p:nvGrpSpPr>
      <p:grpSpPr>
        <a:xfrm>
          <a:off x="0" y="0"/>
          <a:ext cx="0" cy="0"/>
          <a:chOff x="0" y="0"/>
          <a:chExt cx="0" cy="0"/>
        </a:xfrm>
      </p:grpSpPr>
      <p:sp>
        <p:nvSpPr>
          <p:cNvPr id="33" name="Google Shape;33;gdaee33dcc0_0_182"/>
          <p:cNvSpPr/>
          <p:nvPr/>
        </p:nvSpPr>
        <p:spPr>
          <a:xfrm>
            <a:off x="0" y="0"/>
            <a:ext cx="12192000" cy="1425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34" name="Google Shape;34;gdaee33dcc0_0_182"/>
          <p:cNvPicPr preferRelativeResize="0"/>
          <p:nvPr/>
        </p:nvPicPr>
        <p:blipFill rotWithShape="1">
          <a:blip r:embed="rId2">
            <a:alphaModFix/>
          </a:blip>
          <a:srcRect/>
          <a:stretch/>
        </p:blipFill>
        <p:spPr>
          <a:xfrm>
            <a:off x="0" y="0"/>
            <a:ext cx="12192027" cy="1341123"/>
          </a:xfrm>
          <a:prstGeom prst="rect">
            <a:avLst/>
          </a:prstGeom>
          <a:noFill/>
          <a:ln>
            <a:noFill/>
          </a:ln>
        </p:spPr>
      </p:pic>
      <p:sp>
        <p:nvSpPr>
          <p:cNvPr id="35" name="Google Shape;35;gdaee33dcc0_0_182"/>
          <p:cNvSpPr txBox="1">
            <a:spLocks noGrp="1"/>
          </p:cNvSpPr>
          <p:nvPr>
            <p:ph type="body" idx="1"/>
          </p:nvPr>
        </p:nvSpPr>
        <p:spPr>
          <a:xfrm>
            <a:off x="360000" y="360000"/>
            <a:ext cx="5760000" cy="720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rgbClr val="FFFFFF"/>
              </a:buClr>
              <a:buSzPts val="1120"/>
              <a:buNone/>
              <a:defRPr sz="1400" b="1" i="0" cap="none">
                <a:solidFill>
                  <a:srgbClr val="FFFFFF"/>
                </a:solidFill>
                <a:latin typeface="Arial"/>
                <a:ea typeface="Arial"/>
                <a:cs typeface="Arial"/>
                <a:sym typeface="Arial"/>
              </a:defRPr>
            </a:lvl1pPr>
            <a:lvl2pPr marL="914400" lvl="1" indent="-320040" algn="l">
              <a:lnSpc>
                <a:spcPct val="100000"/>
              </a:lnSpc>
              <a:spcBef>
                <a:spcPts val="0"/>
              </a:spcBef>
              <a:spcAft>
                <a:spcPts val="0"/>
              </a:spcAft>
              <a:buClr>
                <a:schemeClr val="dk1"/>
              </a:buClr>
              <a:buSzPts val="1440"/>
              <a:buChar char="•"/>
              <a:defRPr/>
            </a:lvl2pPr>
            <a:lvl3pPr marL="1371600" lvl="2" indent="-320039" algn="l">
              <a:lnSpc>
                <a:spcPct val="100000"/>
              </a:lnSpc>
              <a:spcBef>
                <a:spcPts val="500"/>
              </a:spcBef>
              <a:spcAft>
                <a:spcPts val="0"/>
              </a:spcAft>
              <a:buClr>
                <a:schemeClr val="dk1"/>
              </a:buClr>
              <a:buSzPts val="1440"/>
              <a:buChar char="•"/>
              <a:defRPr/>
            </a:lvl3pPr>
            <a:lvl4pPr marL="1828800" lvl="3" indent="-228600" algn="l">
              <a:lnSpc>
                <a:spcPct val="100000"/>
              </a:lnSpc>
              <a:spcBef>
                <a:spcPts val="500"/>
              </a:spcBef>
              <a:spcAft>
                <a:spcPts val="0"/>
              </a:spcAft>
              <a:buClr>
                <a:schemeClr val="dk1"/>
              </a:buClr>
              <a:buSzPts val="1440"/>
              <a:buNone/>
              <a:defRPr/>
            </a:lvl4pPr>
            <a:lvl5pPr marL="2286000" lvl="4" indent="-320039" algn="l">
              <a:lnSpc>
                <a:spcPct val="100000"/>
              </a:lnSpc>
              <a:spcBef>
                <a:spcPts val="50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gdaee33dcc0_0_182" descr="Image"/>
          <p:cNvSpPr>
            <a:spLocks noGrp="1"/>
          </p:cNvSpPr>
          <p:nvPr>
            <p:ph type="pic" idx="2"/>
          </p:nvPr>
        </p:nvSpPr>
        <p:spPr>
          <a:xfrm>
            <a:off x="0" y="1440000"/>
            <a:ext cx="12192000" cy="5421000"/>
          </a:xfrm>
          <a:prstGeom prst="rect">
            <a:avLst/>
          </a:prstGeom>
          <a:noFill/>
          <a:ln>
            <a:noFill/>
          </a:ln>
        </p:spPr>
        <p:txBody>
          <a:bodyPr spcFirstLastPara="1" wrap="square" lIns="0" tIns="0" rIns="0" bIns="0" anchor="b" anchorCtr="0">
            <a:noAutofit/>
          </a:bodyPr>
          <a:lstStyle>
            <a:lvl1pPr marR="0" lvl="0" algn="ctr" rtl="0">
              <a:lnSpc>
                <a:spcPct val="100000"/>
              </a:lnSpc>
              <a:spcBef>
                <a:spcPts val="1000"/>
              </a:spcBef>
              <a:spcAft>
                <a:spcPts val="0"/>
              </a:spcAft>
              <a:buClr>
                <a:schemeClr val="dk1"/>
              </a:buClr>
              <a:buSzPts val="192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92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chemeClr val="dk1"/>
              </a:buClr>
              <a:buSzPts val="144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7" name="Google Shape;37;gdaee33dcc0_0_182" descr="Headline"/>
          <p:cNvSpPr txBox="1">
            <a:spLocks noGrp="1"/>
          </p:cNvSpPr>
          <p:nvPr>
            <p:ph type="title"/>
          </p:nvPr>
        </p:nvSpPr>
        <p:spPr>
          <a:xfrm>
            <a:off x="0" y="1549105"/>
            <a:ext cx="7560000" cy="2340000"/>
          </a:xfrm>
          <a:prstGeom prst="rect">
            <a:avLst/>
          </a:prstGeom>
          <a:solidFill>
            <a:srgbClr val="FFFFFF"/>
          </a:solidFill>
          <a:ln>
            <a:noFill/>
          </a:ln>
        </p:spPr>
        <p:txBody>
          <a:bodyPr spcFirstLastPara="1" wrap="square" lIns="360000" tIns="180000" rIns="0" bIns="0" anchor="t" anchorCtr="0">
            <a:noAutofit/>
          </a:bodyPr>
          <a:lstStyle>
            <a:lvl1pPr lvl="0" algn="l">
              <a:lnSpc>
                <a:spcPct val="90000"/>
              </a:lnSpc>
              <a:spcBef>
                <a:spcPts val="0"/>
              </a:spcBef>
              <a:spcAft>
                <a:spcPts val="0"/>
              </a:spcAft>
              <a:buSzPts val="1400"/>
              <a:buNone/>
              <a:defRPr>
                <a:solidFill>
                  <a:srgbClr val="00000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8" name="Google Shape;38;gdaee33dcc0_0_182" descr="Sub heading"/>
          <p:cNvSpPr txBox="1">
            <a:spLocks noGrp="1"/>
          </p:cNvSpPr>
          <p:nvPr>
            <p:ph type="body" idx="3"/>
          </p:nvPr>
        </p:nvSpPr>
        <p:spPr>
          <a:xfrm>
            <a:off x="359999" y="3239999"/>
            <a:ext cx="6840000" cy="6519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3600"/>
              <a:buFont typeface="Arial"/>
              <a:buNone/>
              <a:defRPr/>
            </a:lvl1pPr>
            <a:lvl2pPr marL="914400" lvl="1" indent="-320040" algn="l">
              <a:lnSpc>
                <a:spcPct val="100000"/>
              </a:lnSpc>
              <a:spcBef>
                <a:spcPts val="0"/>
              </a:spcBef>
              <a:spcAft>
                <a:spcPts val="0"/>
              </a:spcAft>
              <a:buClr>
                <a:schemeClr val="dk1"/>
              </a:buClr>
              <a:buSzPts val="1440"/>
              <a:buChar char="•"/>
              <a:defRPr/>
            </a:lvl2pPr>
            <a:lvl3pPr marL="1371600" lvl="2" indent="-320039" algn="l">
              <a:lnSpc>
                <a:spcPct val="100000"/>
              </a:lnSpc>
              <a:spcBef>
                <a:spcPts val="500"/>
              </a:spcBef>
              <a:spcAft>
                <a:spcPts val="0"/>
              </a:spcAft>
              <a:buClr>
                <a:schemeClr val="dk1"/>
              </a:buClr>
              <a:buSzPts val="1440"/>
              <a:buChar char="•"/>
              <a:defRPr/>
            </a:lvl3pPr>
            <a:lvl4pPr marL="1828800" lvl="3" indent="-228600" algn="l">
              <a:lnSpc>
                <a:spcPct val="100000"/>
              </a:lnSpc>
              <a:spcBef>
                <a:spcPts val="500"/>
              </a:spcBef>
              <a:spcAft>
                <a:spcPts val="0"/>
              </a:spcAft>
              <a:buClr>
                <a:schemeClr val="dk1"/>
              </a:buClr>
              <a:buSzPts val="1440"/>
              <a:buNone/>
              <a:defRPr/>
            </a:lvl4pPr>
            <a:lvl5pPr marL="2286000" lvl="4" indent="-320039" algn="l">
              <a:lnSpc>
                <a:spcPct val="100000"/>
              </a:lnSpc>
              <a:spcBef>
                <a:spcPts val="50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UCL Title slide 2 - single line headline">
  <p:cSld name="UCL Title slide 2 - single line headline">
    <p:spTree>
      <p:nvGrpSpPr>
        <p:cNvPr id="1" name="Shape 39"/>
        <p:cNvGrpSpPr/>
        <p:nvPr/>
      </p:nvGrpSpPr>
      <p:grpSpPr>
        <a:xfrm>
          <a:off x="0" y="0"/>
          <a:ext cx="0" cy="0"/>
          <a:chOff x="0" y="0"/>
          <a:chExt cx="0" cy="0"/>
        </a:xfrm>
      </p:grpSpPr>
      <p:sp>
        <p:nvSpPr>
          <p:cNvPr id="40" name="Google Shape;40;gdaee33dcc0_0_189"/>
          <p:cNvSpPr/>
          <p:nvPr/>
        </p:nvSpPr>
        <p:spPr>
          <a:xfrm>
            <a:off x="0" y="-1"/>
            <a:ext cx="12192000" cy="2520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41" name="Google Shape;41;gdaee33dcc0_0_189"/>
          <p:cNvPicPr preferRelativeResize="0"/>
          <p:nvPr/>
        </p:nvPicPr>
        <p:blipFill rotWithShape="1">
          <a:blip r:embed="rId2">
            <a:alphaModFix/>
          </a:blip>
          <a:srcRect/>
          <a:stretch/>
        </p:blipFill>
        <p:spPr>
          <a:xfrm>
            <a:off x="0" y="0"/>
            <a:ext cx="12192027" cy="1341123"/>
          </a:xfrm>
          <a:prstGeom prst="rect">
            <a:avLst/>
          </a:prstGeom>
          <a:noFill/>
          <a:ln>
            <a:noFill/>
          </a:ln>
        </p:spPr>
      </p:pic>
      <p:sp>
        <p:nvSpPr>
          <p:cNvPr id="42" name="Google Shape;42;gdaee33dcc0_0_189"/>
          <p:cNvSpPr txBox="1">
            <a:spLocks noGrp="1"/>
          </p:cNvSpPr>
          <p:nvPr>
            <p:ph type="body" idx="1"/>
          </p:nvPr>
        </p:nvSpPr>
        <p:spPr>
          <a:xfrm>
            <a:off x="360000" y="360000"/>
            <a:ext cx="5760000" cy="720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rgbClr val="FFFFFF"/>
              </a:buClr>
              <a:buSzPts val="1120"/>
              <a:buNone/>
              <a:defRPr sz="1400" b="1" i="0" cap="none">
                <a:solidFill>
                  <a:srgbClr val="FFFFFF"/>
                </a:solidFill>
                <a:latin typeface="Arial"/>
                <a:ea typeface="Arial"/>
                <a:cs typeface="Arial"/>
                <a:sym typeface="Arial"/>
              </a:defRPr>
            </a:lvl1pPr>
            <a:lvl2pPr marL="914400" lvl="1" indent="-320040" algn="l">
              <a:lnSpc>
                <a:spcPct val="100000"/>
              </a:lnSpc>
              <a:spcBef>
                <a:spcPts val="0"/>
              </a:spcBef>
              <a:spcAft>
                <a:spcPts val="0"/>
              </a:spcAft>
              <a:buClr>
                <a:schemeClr val="dk1"/>
              </a:buClr>
              <a:buSzPts val="1440"/>
              <a:buChar char="•"/>
              <a:defRPr/>
            </a:lvl2pPr>
            <a:lvl3pPr marL="1371600" lvl="2" indent="-320039" algn="l">
              <a:lnSpc>
                <a:spcPct val="100000"/>
              </a:lnSpc>
              <a:spcBef>
                <a:spcPts val="500"/>
              </a:spcBef>
              <a:spcAft>
                <a:spcPts val="0"/>
              </a:spcAft>
              <a:buClr>
                <a:schemeClr val="dk1"/>
              </a:buClr>
              <a:buSzPts val="1440"/>
              <a:buChar char="•"/>
              <a:defRPr/>
            </a:lvl3pPr>
            <a:lvl4pPr marL="1828800" lvl="3" indent="-228600" algn="l">
              <a:lnSpc>
                <a:spcPct val="100000"/>
              </a:lnSpc>
              <a:spcBef>
                <a:spcPts val="500"/>
              </a:spcBef>
              <a:spcAft>
                <a:spcPts val="0"/>
              </a:spcAft>
              <a:buClr>
                <a:schemeClr val="dk1"/>
              </a:buClr>
              <a:buSzPts val="1440"/>
              <a:buNone/>
              <a:defRPr/>
            </a:lvl4pPr>
            <a:lvl5pPr marL="2286000" lvl="4" indent="-320039" algn="l">
              <a:lnSpc>
                <a:spcPct val="100000"/>
              </a:lnSpc>
              <a:spcBef>
                <a:spcPts val="50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gdaee33dcc0_0_189" descr="Headline"/>
          <p:cNvSpPr txBox="1">
            <a:spLocks noGrp="1"/>
          </p:cNvSpPr>
          <p:nvPr>
            <p:ph type="title"/>
          </p:nvPr>
        </p:nvSpPr>
        <p:spPr>
          <a:xfrm>
            <a:off x="360000" y="1620000"/>
            <a:ext cx="10800600" cy="816900"/>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4400"/>
              <a:buFont typeface="Arial"/>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4" name="Google Shape;44;gdaee33dcc0_0_189" descr="Image"/>
          <p:cNvSpPr>
            <a:spLocks noGrp="1"/>
          </p:cNvSpPr>
          <p:nvPr>
            <p:ph type="pic" idx="2"/>
          </p:nvPr>
        </p:nvSpPr>
        <p:spPr>
          <a:xfrm>
            <a:off x="0" y="2505456"/>
            <a:ext cx="12192000" cy="4352400"/>
          </a:xfrm>
          <a:prstGeom prst="rect">
            <a:avLst/>
          </a:prstGeom>
          <a:noFill/>
          <a:ln>
            <a:noFill/>
          </a:ln>
        </p:spPr>
        <p:txBody>
          <a:bodyPr spcFirstLastPara="1" wrap="square" lIns="0" tIns="0" rIns="0" bIns="0" anchor="b" anchorCtr="0">
            <a:noAutofit/>
          </a:bodyPr>
          <a:lstStyle>
            <a:lvl1pPr marR="0" lvl="0" algn="ctr" rtl="0">
              <a:lnSpc>
                <a:spcPct val="100000"/>
              </a:lnSpc>
              <a:spcBef>
                <a:spcPts val="1000"/>
              </a:spcBef>
              <a:spcAft>
                <a:spcPts val="0"/>
              </a:spcAft>
              <a:buClr>
                <a:schemeClr val="dk1"/>
              </a:buClr>
              <a:buSzPts val="192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92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chemeClr val="dk1"/>
              </a:buClr>
              <a:buSzPts val="144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UCL Title - Double line - no image">
  <p:cSld name="UCL Title - Double line - no image">
    <p:spTree>
      <p:nvGrpSpPr>
        <p:cNvPr id="1" name="Shape 45"/>
        <p:cNvGrpSpPr/>
        <p:nvPr/>
      </p:nvGrpSpPr>
      <p:grpSpPr>
        <a:xfrm>
          <a:off x="0" y="0"/>
          <a:ext cx="0" cy="0"/>
          <a:chOff x="0" y="0"/>
          <a:chExt cx="0" cy="0"/>
        </a:xfrm>
      </p:grpSpPr>
      <p:sp>
        <p:nvSpPr>
          <p:cNvPr id="46" name="Google Shape;46;gdaee33dcc0_0_195"/>
          <p:cNvSpPr/>
          <p:nvPr/>
        </p:nvSpPr>
        <p:spPr>
          <a:xfrm>
            <a:off x="0" y="0"/>
            <a:ext cx="12192000" cy="1425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47" name="Google Shape;47;gdaee33dcc0_0_195"/>
          <p:cNvPicPr preferRelativeResize="0"/>
          <p:nvPr/>
        </p:nvPicPr>
        <p:blipFill rotWithShape="1">
          <a:blip r:embed="rId2">
            <a:alphaModFix/>
          </a:blip>
          <a:srcRect/>
          <a:stretch/>
        </p:blipFill>
        <p:spPr>
          <a:xfrm>
            <a:off x="0" y="0"/>
            <a:ext cx="12192027" cy="1341123"/>
          </a:xfrm>
          <a:prstGeom prst="rect">
            <a:avLst/>
          </a:prstGeom>
          <a:noFill/>
          <a:ln>
            <a:noFill/>
          </a:ln>
        </p:spPr>
      </p:pic>
      <p:sp>
        <p:nvSpPr>
          <p:cNvPr id="48" name="Google Shape;48;gdaee33dcc0_0_195"/>
          <p:cNvSpPr txBox="1">
            <a:spLocks noGrp="1"/>
          </p:cNvSpPr>
          <p:nvPr>
            <p:ph type="body" idx="1"/>
          </p:nvPr>
        </p:nvSpPr>
        <p:spPr>
          <a:xfrm>
            <a:off x="360000" y="360000"/>
            <a:ext cx="5760000" cy="720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rgbClr val="FFFFFF"/>
              </a:buClr>
              <a:buSzPts val="1120"/>
              <a:buNone/>
              <a:defRPr sz="1400" b="1" i="0" cap="none">
                <a:solidFill>
                  <a:srgbClr val="FFFFFF"/>
                </a:solidFill>
                <a:latin typeface="Arial"/>
                <a:ea typeface="Arial"/>
                <a:cs typeface="Arial"/>
                <a:sym typeface="Arial"/>
              </a:defRPr>
            </a:lvl1pPr>
            <a:lvl2pPr marL="914400" lvl="1" indent="-320040" algn="l">
              <a:lnSpc>
                <a:spcPct val="100000"/>
              </a:lnSpc>
              <a:spcBef>
                <a:spcPts val="0"/>
              </a:spcBef>
              <a:spcAft>
                <a:spcPts val="0"/>
              </a:spcAft>
              <a:buClr>
                <a:schemeClr val="dk1"/>
              </a:buClr>
              <a:buSzPts val="1440"/>
              <a:buChar char="•"/>
              <a:defRPr/>
            </a:lvl2pPr>
            <a:lvl3pPr marL="1371600" lvl="2" indent="-320039" algn="l">
              <a:lnSpc>
                <a:spcPct val="100000"/>
              </a:lnSpc>
              <a:spcBef>
                <a:spcPts val="500"/>
              </a:spcBef>
              <a:spcAft>
                <a:spcPts val="0"/>
              </a:spcAft>
              <a:buClr>
                <a:schemeClr val="dk1"/>
              </a:buClr>
              <a:buSzPts val="1440"/>
              <a:buChar char="•"/>
              <a:defRPr/>
            </a:lvl3pPr>
            <a:lvl4pPr marL="1828800" lvl="3" indent="-228600" algn="l">
              <a:lnSpc>
                <a:spcPct val="100000"/>
              </a:lnSpc>
              <a:spcBef>
                <a:spcPts val="500"/>
              </a:spcBef>
              <a:spcAft>
                <a:spcPts val="0"/>
              </a:spcAft>
              <a:buClr>
                <a:schemeClr val="dk1"/>
              </a:buClr>
              <a:buSzPts val="1440"/>
              <a:buNone/>
              <a:defRPr/>
            </a:lvl4pPr>
            <a:lvl5pPr marL="2286000" lvl="4" indent="-320039" algn="l">
              <a:lnSpc>
                <a:spcPct val="100000"/>
              </a:lnSpc>
              <a:spcBef>
                <a:spcPts val="50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gdaee33dcc0_0_195"/>
          <p:cNvSpPr/>
          <p:nvPr/>
        </p:nvSpPr>
        <p:spPr>
          <a:xfrm>
            <a:off x="0" y="1440000"/>
            <a:ext cx="12192000" cy="16794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0" name="Google Shape;50;gdaee33dcc0_0_195" descr="Headline"/>
          <p:cNvSpPr txBox="1">
            <a:spLocks noGrp="1"/>
          </p:cNvSpPr>
          <p:nvPr>
            <p:ph type="title"/>
          </p:nvPr>
        </p:nvSpPr>
        <p:spPr>
          <a:xfrm>
            <a:off x="360000" y="1620000"/>
            <a:ext cx="10800600" cy="1368000"/>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4400"/>
              <a:buFont typeface="Arial"/>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1" name="Google Shape;51;gdaee33dcc0_0_195" descr="Sub heading"/>
          <p:cNvSpPr txBox="1">
            <a:spLocks noGrp="1"/>
          </p:cNvSpPr>
          <p:nvPr>
            <p:ph type="body" idx="2"/>
          </p:nvPr>
        </p:nvSpPr>
        <p:spPr>
          <a:xfrm>
            <a:off x="359999" y="3420000"/>
            <a:ext cx="9000000" cy="19080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3600"/>
              <a:buFont typeface="Arial"/>
              <a:buNone/>
              <a:defRPr/>
            </a:lvl1pPr>
            <a:lvl2pPr marL="914400" lvl="1" indent="-320040" algn="l">
              <a:lnSpc>
                <a:spcPct val="100000"/>
              </a:lnSpc>
              <a:spcBef>
                <a:spcPts val="0"/>
              </a:spcBef>
              <a:spcAft>
                <a:spcPts val="0"/>
              </a:spcAft>
              <a:buClr>
                <a:schemeClr val="dk1"/>
              </a:buClr>
              <a:buSzPts val="1440"/>
              <a:buChar char="•"/>
              <a:defRPr/>
            </a:lvl2pPr>
            <a:lvl3pPr marL="1371600" lvl="2" indent="-320039" algn="l">
              <a:lnSpc>
                <a:spcPct val="100000"/>
              </a:lnSpc>
              <a:spcBef>
                <a:spcPts val="500"/>
              </a:spcBef>
              <a:spcAft>
                <a:spcPts val="0"/>
              </a:spcAft>
              <a:buClr>
                <a:schemeClr val="dk1"/>
              </a:buClr>
              <a:buSzPts val="1440"/>
              <a:buChar char="•"/>
              <a:defRPr/>
            </a:lvl3pPr>
            <a:lvl4pPr marL="1828800" lvl="3" indent="-228600" algn="l">
              <a:lnSpc>
                <a:spcPct val="100000"/>
              </a:lnSpc>
              <a:spcBef>
                <a:spcPts val="500"/>
              </a:spcBef>
              <a:spcAft>
                <a:spcPts val="0"/>
              </a:spcAft>
              <a:buClr>
                <a:schemeClr val="dk1"/>
              </a:buClr>
              <a:buSzPts val="1440"/>
              <a:buNone/>
              <a:defRPr/>
            </a:lvl4pPr>
            <a:lvl5pPr marL="2286000" lvl="4" indent="-320039" algn="l">
              <a:lnSpc>
                <a:spcPct val="100000"/>
              </a:lnSpc>
              <a:spcBef>
                <a:spcPts val="50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UCL Title  - Double line - half image">
  <p:cSld name="UCL Title  - Double line - half image">
    <p:spTree>
      <p:nvGrpSpPr>
        <p:cNvPr id="1" name="Shape 52"/>
        <p:cNvGrpSpPr/>
        <p:nvPr/>
      </p:nvGrpSpPr>
      <p:grpSpPr>
        <a:xfrm>
          <a:off x="0" y="0"/>
          <a:ext cx="0" cy="0"/>
          <a:chOff x="0" y="0"/>
          <a:chExt cx="0" cy="0"/>
        </a:xfrm>
      </p:grpSpPr>
      <p:sp>
        <p:nvSpPr>
          <p:cNvPr id="53" name="Google Shape;53;gdaee33dcc0_0_202"/>
          <p:cNvSpPr/>
          <p:nvPr/>
        </p:nvSpPr>
        <p:spPr>
          <a:xfrm>
            <a:off x="0" y="0"/>
            <a:ext cx="12192000" cy="1425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54" name="Google Shape;54;gdaee33dcc0_0_202"/>
          <p:cNvPicPr preferRelativeResize="0"/>
          <p:nvPr/>
        </p:nvPicPr>
        <p:blipFill rotWithShape="1">
          <a:blip r:embed="rId2">
            <a:alphaModFix/>
          </a:blip>
          <a:srcRect/>
          <a:stretch/>
        </p:blipFill>
        <p:spPr>
          <a:xfrm>
            <a:off x="0" y="0"/>
            <a:ext cx="12192027" cy="1341123"/>
          </a:xfrm>
          <a:prstGeom prst="rect">
            <a:avLst/>
          </a:prstGeom>
          <a:noFill/>
          <a:ln>
            <a:noFill/>
          </a:ln>
        </p:spPr>
      </p:pic>
      <p:sp>
        <p:nvSpPr>
          <p:cNvPr id="55" name="Google Shape;55;gdaee33dcc0_0_202"/>
          <p:cNvSpPr txBox="1">
            <a:spLocks noGrp="1"/>
          </p:cNvSpPr>
          <p:nvPr>
            <p:ph type="body" idx="1"/>
          </p:nvPr>
        </p:nvSpPr>
        <p:spPr>
          <a:xfrm>
            <a:off x="360000" y="360000"/>
            <a:ext cx="5760000" cy="720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rgbClr val="FFFFFF"/>
              </a:buClr>
              <a:buSzPts val="1120"/>
              <a:buNone/>
              <a:defRPr sz="1400" b="1" i="0" cap="none">
                <a:solidFill>
                  <a:srgbClr val="FFFFFF"/>
                </a:solidFill>
                <a:latin typeface="Arial"/>
                <a:ea typeface="Arial"/>
                <a:cs typeface="Arial"/>
                <a:sym typeface="Arial"/>
              </a:defRPr>
            </a:lvl1pPr>
            <a:lvl2pPr marL="914400" lvl="1" indent="-320040" algn="l">
              <a:lnSpc>
                <a:spcPct val="100000"/>
              </a:lnSpc>
              <a:spcBef>
                <a:spcPts val="0"/>
              </a:spcBef>
              <a:spcAft>
                <a:spcPts val="0"/>
              </a:spcAft>
              <a:buClr>
                <a:schemeClr val="dk1"/>
              </a:buClr>
              <a:buSzPts val="1440"/>
              <a:buChar char="•"/>
              <a:defRPr/>
            </a:lvl2pPr>
            <a:lvl3pPr marL="1371600" lvl="2" indent="-320039" algn="l">
              <a:lnSpc>
                <a:spcPct val="100000"/>
              </a:lnSpc>
              <a:spcBef>
                <a:spcPts val="500"/>
              </a:spcBef>
              <a:spcAft>
                <a:spcPts val="0"/>
              </a:spcAft>
              <a:buClr>
                <a:schemeClr val="dk1"/>
              </a:buClr>
              <a:buSzPts val="1440"/>
              <a:buChar char="•"/>
              <a:defRPr/>
            </a:lvl3pPr>
            <a:lvl4pPr marL="1828800" lvl="3" indent="-228600" algn="l">
              <a:lnSpc>
                <a:spcPct val="100000"/>
              </a:lnSpc>
              <a:spcBef>
                <a:spcPts val="500"/>
              </a:spcBef>
              <a:spcAft>
                <a:spcPts val="0"/>
              </a:spcAft>
              <a:buClr>
                <a:schemeClr val="dk1"/>
              </a:buClr>
              <a:buSzPts val="1440"/>
              <a:buNone/>
              <a:defRPr/>
            </a:lvl4pPr>
            <a:lvl5pPr marL="2286000" lvl="4" indent="-320039" algn="l">
              <a:lnSpc>
                <a:spcPct val="100000"/>
              </a:lnSpc>
              <a:spcBef>
                <a:spcPts val="50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gdaee33dcc0_0_202" descr="Image"/>
          <p:cNvSpPr>
            <a:spLocks noGrp="1"/>
          </p:cNvSpPr>
          <p:nvPr>
            <p:ph type="pic" idx="2"/>
          </p:nvPr>
        </p:nvSpPr>
        <p:spPr>
          <a:xfrm>
            <a:off x="0" y="1436914"/>
            <a:ext cx="12192000" cy="1682700"/>
          </a:xfrm>
          <a:prstGeom prst="rect">
            <a:avLst/>
          </a:prstGeom>
          <a:noFill/>
          <a:ln>
            <a:noFill/>
          </a:ln>
        </p:spPr>
        <p:txBody>
          <a:bodyPr spcFirstLastPara="1" wrap="square" lIns="0" tIns="0" rIns="0" bIns="0" anchor="b" anchorCtr="0">
            <a:noAutofit/>
          </a:bodyPr>
          <a:lstStyle>
            <a:lvl1pPr marR="0" lvl="0" algn="ctr" rtl="0">
              <a:lnSpc>
                <a:spcPct val="100000"/>
              </a:lnSpc>
              <a:spcBef>
                <a:spcPts val="1000"/>
              </a:spcBef>
              <a:spcAft>
                <a:spcPts val="0"/>
              </a:spcAft>
              <a:buClr>
                <a:schemeClr val="dk1"/>
              </a:buClr>
              <a:buSzPts val="192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92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chemeClr val="dk1"/>
              </a:buClr>
              <a:buSzPts val="144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7" name="Google Shape;57;gdaee33dcc0_0_202"/>
          <p:cNvSpPr/>
          <p:nvPr/>
        </p:nvSpPr>
        <p:spPr>
          <a:xfrm rot="10800000" flipH="1">
            <a:off x="0" y="3122700"/>
            <a:ext cx="12192000" cy="37353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8" name="Google Shape;58;gdaee33dcc0_0_202" descr="Headline"/>
          <p:cNvSpPr txBox="1">
            <a:spLocks noGrp="1"/>
          </p:cNvSpPr>
          <p:nvPr>
            <p:ph type="title"/>
          </p:nvPr>
        </p:nvSpPr>
        <p:spPr>
          <a:xfrm>
            <a:off x="360000" y="3470479"/>
            <a:ext cx="10800600" cy="1368000"/>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4400"/>
              <a:buFont typeface="Arial"/>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9" name="Google Shape;59;gdaee33dcc0_0_202" descr="Sub heading"/>
          <p:cNvSpPr txBox="1">
            <a:spLocks noGrp="1"/>
          </p:cNvSpPr>
          <p:nvPr>
            <p:ph type="body" idx="3"/>
          </p:nvPr>
        </p:nvSpPr>
        <p:spPr>
          <a:xfrm>
            <a:off x="359999" y="4950000"/>
            <a:ext cx="9000000" cy="19080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3600"/>
              <a:buFont typeface="Arial"/>
              <a:buNone/>
              <a:defRPr/>
            </a:lvl1pPr>
            <a:lvl2pPr marL="914400" lvl="1" indent="-320040" algn="l">
              <a:lnSpc>
                <a:spcPct val="100000"/>
              </a:lnSpc>
              <a:spcBef>
                <a:spcPts val="0"/>
              </a:spcBef>
              <a:spcAft>
                <a:spcPts val="0"/>
              </a:spcAft>
              <a:buClr>
                <a:schemeClr val="dk1"/>
              </a:buClr>
              <a:buSzPts val="1440"/>
              <a:buChar char="•"/>
              <a:defRPr/>
            </a:lvl2pPr>
            <a:lvl3pPr marL="1371600" lvl="2" indent="-320039" algn="l">
              <a:lnSpc>
                <a:spcPct val="100000"/>
              </a:lnSpc>
              <a:spcBef>
                <a:spcPts val="500"/>
              </a:spcBef>
              <a:spcAft>
                <a:spcPts val="0"/>
              </a:spcAft>
              <a:buClr>
                <a:schemeClr val="dk1"/>
              </a:buClr>
              <a:buSzPts val="1440"/>
              <a:buChar char="•"/>
              <a:defRPr/>
            </a:lvl3pPr>
            <a:lvl4pPr marL="1828800" lvl="3" indent="-228600" algn="l">
              <a:lnSpc>
                <a:spcPct val="100000"/>
              </a:lnSpc>
              <a:spcBef>
                <a:spcPts val="500"/>
              </a:spcBef>
              <a:spcAft>
                <a:spcPts val="0"/>
              </a:spcAft>
              <a:buClr>
                <a:schemeClr val="dk1"/>
              </a:buClr>
              <a:buSzPts val="1440"/>
              <a:buNone/>
              <a:defRPr/>
            </a:lvl4pPr>
            <a:lvl5pPr marL="2286000" lvl="4" indent="-320039" algn="l">
              <a:lnSpc>
                <a:spcPct val="100000"/>
              </a:lnSpc>
              <a:spcBef>
                <a:spcPts val="50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ivider - section start 1">
  <p:cSld name="Divider - section start 1">
    <p:spTree>
      <p:nvGrpSpPr>
        <p:cNvPr id="1" name="Shape 60"/>
        <p:cNvGrpSpPr/>
        <p:nvPr/>
      </p:nvGrpSpPr>
      <p:grpSpPr>
        <a:xfrm>
          <a:off x="0" y="0"/>
          <a:ext cx="0" cy="0"/>
          <a:chOff x="0" y="0"/>
          <a:chExt cx="0" cy="0"/>
        </a:xfrm>
      </p:grpSpPr>
      <p:sp>
        <p:nvSpPr>
          <p:cNvPr id="61" name="Google Shape;61;gdaee33dcc0_0_210" descr="Headline"/>
          <p:cNvSpPr txBox="1">
            <a:spLocks noGrp="1"/>
          </p:cNvSpPr>
          <p:nvPr>
            <p:ph type="title"/>
          </p:nvPr>
        </p:nvSpPr>
        <p:spPr>
          <a:xfrm>
            <a:off x="-2" y="1008000"/>
            <a:ext cx="10080000" cy="2880000"/>
          </a:xfrm>
          <a:prstGeom prst="rect">
            <a:avLst/>
          </a:prstGeom>
          <a:solidFill>
            <a:srgbClr val="FFFFFF"/>
          </a:solidFill>
          <a:ln>
            <a:noFill/>
          </a:ln>
        </p:spPr>
        <p:txBody>
          <a:bodyPr spcFirstLastPara="1" wrap="square" lIns="360000" tIns="180000" rIns="0" bIns="0" anchor="t" anchorCtr="0">
            <a:noAutofit/>
          </a:bodyPr>
          <a:lstStyle>
            <a:lvl1pPr lvl="0" algn="l">
              <a:lnSpc>
                <a:spcPct val="90000"/>
              </a:lnSpc>
              <a:spcBef>
                <a:spcPts val="0"/>
              </a:spcBef>
              <a:spcAft>
                <a:spcPts val="0"/>
              </a:spcAft>
              <a:buSzPts val="1400"/>
              <a:buNone/>
              <a:defRPr>
                <a:solidFill>
                  <a:srgbClr val="00000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2" name="Google Shape;62;gdaee33dcc0_0_210" descr="Sub heading"/>
          <p:cNvSpPr txBox="1">
            <a:spLocks noGrp="1"/>
          </p:cNvSpPr>
          <p:nvPr>
            <p:ph type="body" idx="1"/>
          </p:nvPr>
        </p:nvSpPr>
        <p:spPr>
          <a:xfrm>
            <a:off x="359228" y="2308225"/>
            <a:ext cx="8719500" cy="14478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rgbClr val="000000"/>
              </a:buClr>
              <a:buSzPts val="2880"/>
              <a:buNone/>
              <a:defRPr>
                <a:solidFill>
                  <a:srgbClr val="000000"/>
                </a:solidFill>
              </a:defRPr>
            </a:lvl1pPr>
            <a:lvl2pPr marL="914400" lvl="1" indent="-320040" algn="l">
              <a:lnSpc>
                <a:spcPct val="100000"/>
              </a:lnSpc>
              <a:spcBef>
                <a:spcPts val="0"/>
              </a:spcBef>
              <a:spcAft>
                <a:spcPts val="0"/>
              </a:spcAft>
              <a:buClr>
                <a:schemeClr val="dk1"/>
              </a:buClr>
              <a:buSzPts val="1440"/>
              <a:buChar char="•"/>
              <a:defRPr/>
            </a:lvl2pPr>
            <a:lvl3pPr marL="1371600" lvl="2" indent="-320039" algn="l">
              <a:lnSpc>
                <a:spcPct val="100000"/>
              </a:lnSpc>
              <a:spcBef>
                <a:spcPts val="500"/>
              </a:spcBef>
              <a:spcAft>
                <a:spcPts val="0"/>
              </a:spcAft>
              <a:buClr>
                <a:schemeClr val="dk1"/>
              </a:buClr>
              <a:buSzPts val="1440"/>
              <a:buChar char="•"/>
              <a:defRPr/>
            </a:lvl3pPr>
            <a:lvl4pPr marL="1828800" lvl="3" indent="-228600" algn="l">
              <a:lnSpc>
                <a:spcPct val="100000"/>
              </a:lnSpc>
              <a:spcBef>
                <a:spcPts val="500"/>
              </a:spcBef>
              <a:spcAft>
                <a:spcPts val="0"/>
              </a:spcAft>
              <a:buClr>
                <a:schemeClr val="dk1"/>
              </a:buClr>
              <a:buSzPts val="1440"/>
              <a:buNone/>
              <a:defRPr/>
            </a:lvl4pPr>
            <a:lvl5pPr marL="2286000" lvl="4" indent="-320039" algn="l">
              <a:lnSpc>
                <a:spcPct val="100000"/>
              </a:lnSpc>
              <a:spcBef>
                <a:spcPts val="50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gdaee33dcc0_0_210" descr="Main text"/>
          <p:cNvSpPr txBox="1">
            <a:spLocks noGrp="1"/>
          </p:cNvSpPr>
          <p:nvPr>
            <p:ph type="body" idx="2"/>
          </p:nvPr>
        </p:nvSpPr>
        <p:spPr>
          <a:xfrm>
            <a:off x="360000" y="4176077"/>
            <a:ext cx="5400000" cy="1483200"/>
          </a:xfrm>
          <a:prstGeom prst="rect">
            <a:avLst/>
          </a:prstGeom>
          <a:noFill/>
          <a:ln>
            <a:noFill/>
          </a:ln>
        </p:spPr>
        <p:txBody>
          <a:bodyPr spcFirstLastPara="1" wrap="square" lIns="0" tIns="0" rIns="0" bIns="0" anchor="t" anchorCtr="0">
            <a:noAutofit/>
          </a:bodyPr>
          <a:lstStyle>
            <a:lvl1pPr marL="457200" lvl="0" indent="-350520" algn="l">
              <a:lnSpc>
                <a:spcPct val="100000"/>
              </a:lnSpc>
              <a:spcBef>
                <a:spcPts val="1000"/>
              </a:spcBef>
              <a:spcAft>
                <a:spcPts val="0"/>
              </a:spcAft>
              <a:buClr>
                <a:schemeClr val="dk1"/>
              </a:buClr>
              <a:buSzPts val="1920"/>
              <a:buFont typeface="Arial"/>
              <a:buChar char="•"/>
              <a:defRPr sz="2400"/>
            </a:lvl1pPr>
            <a:lvl2pPr marL="914400" lvl="1" indent="-320040" algn="l">
              <a:lnSpc>
                <a:spcPct val="100000"/>
              </a:lnSpc>
              <a:spcBef>
                <a:spcPts val="0"/>
              </a:spcBef>
              <a:spcAft>
                <a:spcPts val="0"/>
              </a:spcAft>
              <a:buClr>
                <a:schemeClr val="dk1"/>
              </a:buClr>
              <a:buSzPts val="1440"/>
              <a:buChar char="•"/>
              <a:defRPr/>
            </a:lvl2pPr>
            <a:lvl3pPr marL="1371600" lvl="2" indent="-320039" algn="l">
              <a:lnSpc>
                <a:spcPct val="100000"/>
              </a:lnSpc>
              <a:spcBef>
                <a:spcPts val="500"/>
              </a:spcBef>
              <a:spcAft>
                <a:spcPts val="0"/>
              </a:spcAft>
              <a:buClr>
                <a:schemeClr val="dk1"/>
              </a:buClr>
              <a:buSzPts val="1440"/>
              <a:buChar char="•"/>
              <a:defRPr/>
            </a:lvl3pPr>
            <a:lvl4pPr marL="1828800" lvl="3" indent="-228600" algn="l">
              <a:lnSpc>
                <a:spcPct val="100000"/>
              </a:lnSpc>
              <a:spcBef>
                <a:spcPts val="500"/>
              </a:spcBef>
              <a:spcAft>
                <a:spcPts val="0"/>
              </a:spcAft>
              <a:buClr>
                <a:schemeClr val="dk1"/>
              </a:buClr>
              <a:buSzPts val="1440"/>
              <a:buNone/>
              <a:defRPr/>
            </a:lvl4pPr>
            <a:lvl5pPr marL="2286000" lvl="4" indent="-320039" algn="l">
              <a:lnSpc>
                <a:spcPct val="100000"/>
              </a:lnSpc>
              <a:spcBef>
                <a:spcPts val="50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gdaee33dcc0_0_210" descr="Main text"/>
          <p:cNvSpPr txBox="1">
            <a:spLocks noGrp="1"/>
          </p:cNvSpPr>
          <p:nvPr>
            <p:ph type="body" idx="3"/>
          </p:nvPr>
        </p:nvSpPr>
        <p:spPr>
          <a:xfrm>
            <a:off x="5940000" y="4176077"/>
            <a:ext cx="5400000" cy="1483200"/>
          </a:xfrm>
          <a:prstGeom prst="rect">
            <a:avLst/>
          </a:prstGeom>
          <a:noFill/>
          <a:ln>
            <a:noFill/>
          </a:ln>
        </p:spPr>
        <p:txBody>
          <a:bodyPr spcFirstLastPara="1" wrap="square" lIns="0" tIns="0" rIns="0" bIns="0" anchor="t" anchorCtr="0">
            <a:noAutofit/>
          </a:bodyPr>
          <a:lstStyle>
            <a:lvl1pPr marL="457200" marR="0" lvl="0" indent="-342900" algn="l">
              <a:lnSpc>
                <a:spcPct val="90000"/>
              </a:lnSpc>
              <a:spcBef>
                <a:spcPts val="1000"/>
              </a:spcBef>
              <a:spcAft>
                <a:spcPts val="0"/>
              </a:spcAft>
              <a:buClr>
                <a:schemeClr val="dk1"/>
              </a:buClr>
              <a:buSzPts val="1800"/>
              <a:buFont typeface="Arial"/>
              <a:buChar char="•"/>
              <a:defRPr sz="1800"/>
            </a:lvl1pPr>
            <a:lvl2pPr marL="914400" lvl="1" indent="-320040" algn="l">
              <a:lnSpc>
                <a:spcPct val="100000"/>
              </a:lnSpc>
              <a:spcBef>
                <a:spcPts val="0"/>
              </a:spcBef>
              <a:spcAft>
                <a:spcPts val="0"/>
              </a:spcAft>
              <a:buClr>
                <a:schemeClr val="dk1"/>
              </a:buClr>
              <a:buSzPts val="1440"/>
              <a:buChar char="•"/>
              <a:defRPr/>
            </a:lvl2pPr>
            <a:lvl3pPr marL="1371600" lvl="2" indent="-320039" algn="l">
              <a:lnSpc>
                <a:spcPct val="100000"/>
              </a:lnSpc>
              <a:spcBef>
                <a:spcPts val="500"/>
              </a:spcBef>
              <a:spcAft>
                <a:spcPts val="0"/>
              </a:spcAft>
              <a:buClr>
                <a:schemeClr val="dk1"/>
              </a:buClr>
              <a:buSzPts val="1440"/>
              <a:buChar char="•"/>
              <a:defRPr/>
            </a:lvl3pPr>
            <a:lvl4pPr marL="1828800" lvl="3" indent="-228600" algn="l">
              <a:lnSpc>
                <a:spcPct val="100000"/>
              </a:lnSpc>
              <a:spcBef>
                <a:spcPts val="500"/>
              </a:spcBef>
              <a:spcAft>
                <a:spcPts val="0"/>
              </a:spcAft>
              <a:buClr>
                <a:schemeClr val="dk1"/>
              </a:buClr>
              <a:buSzPts val="1440"/>
              <a:buNone/>
              <a:defRPr/>
            </a:lvl4pPr>
            <a:lvl5pPr marL="2286000" lvl="4" indent="-320039" algn="l">
              <a:lnSpc>
                <a:spcPct val="100000"/>
              </a:lnSpc>
              <a:spcBef>
                <a:spcPts val="50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ivider - section start 2">
  <p:cSld name="Divider - section start 2">
    <p:spTree>
      <p:nvGrpSpPr>
        <p:cNvPr id="1" name="Shape 65"/>
        <p:cNvGrpSpPr/>
        <p:nvPr/>
      </p:nvGrpSpPr>
      <p:grpSpPr>
        <a:xfrm>
          <a:off x="0" y="0"/>
          <a:ext cx="0" cy="0"/>
          <a:chOff x="0" y="0"/>
          <a:chExt cx="0" cy="0"/>
        </a:xfrm>
      </p:grpSpPr>
      <p:sp>
        <p:nvSpPr>
          <p:cNvPr id="66" name="Google Shape;66;gdaee33dcc0_0_215" descr="Headline"/>
          <p:cNvSpPr txBox="1">
            <a:spLocks noGrp="1"/>
          </p:cNvSpPr>
          <p:nvPr>
            <p:ph type="title"/>
          </p:nvPr>
        </p:nvSpPr>
        <p:spPr>
          <a:xfrm>
            <a:off x="-2" y="1008000"/>
            <a:ext cx="10080000" cy="2880000"/>
          </a:xfrm>
          <a:prstGeom prst="rect">
            <a:avLst/>
          </a:prstGeom>
          <a:solidFill>
            <a:schemeClr val="dk2"/>
          </a:solidFill>
          <a:ln>
            <a:noFill/>
          </a:ln>
        </p:spPr>
        <p:txBody>
          <a:bodyPr spcFirstLastPara="1" wrap="square" lIns="360000" tIns="180000" rIns="0" bIns="0" anchor="t" anchorCtr="0">
            <a:noAutofit/>
          </a:bodyPr>
          <a:lstStyle>
            <a:lvl1pPr lvl="0" algn="l">
              <a:lnSpc>
                <a:spcPct val="90000"/>
              </a:lnSpc>
              <a:spcBef>
                <a:spcPts val="0"/>
              </a:spcBef>
              <a:spcAft>
                <a:spcPts val="0"/>
              </a:spcAft>
              <a:buSzPts val="1400"/>
              <a:buNone/>
              <a:defRPr>
                <a:solidFill>
                  <a:schemeClr val="lt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7" name="Google Shape;67;gdaee33dcc0_0_215"/>
          <p:cNvSpPr txBox="1">
            <a:spLocks noGrp="1"/>
          </p:cNvSpPr>
          <p:nvPr>
            <p:ph type="body" idx="1"/>
          </p:nvPr>
        </p:nvSpPr>
        <p:spPr>
          <a:xfrm>
            <a:off x="359228" y="2308225"/>
            <a:ext cx="8719500" cy="14478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rgbClr val="FFFFFF"/>
              </a:buClr>
              <a:buSzPts val="2880"/>
              <a:buNone/>
              <a:defRPr>
                <a:solidFill>
                  <a:srgbClr val="FFFFFF"/>
                </a:solidFill>
              </a:defRPr>
            </a:lvl1pPr>
            <a:lvl2pPr marL="914400" lvl="1" indent="-320040" algn="l">
              <a:lnSpc>
                <a:spcPct val="100000"/>
              </a:lnSpc>
              <a:spcBef>
                <a:spcPts val="0"/>
              </a:spcBef>
              <a:spcAft>
                <a:spcPts val="0"/>
              </a:spcAft>
              <a:buClr>
                <a:schemeClr val="dk1"/>
              </a:buClr>
              <a:buSzPts val="1440"/>
              <a:buChar char="•"/>
              <a:defRPr/>
            </a:lvl2pPr>
            <a:lvl3pPr marL="1371600" lvl="2" indent="-320039" algn="l">
              <a:lnSpc>
                <a:spcPct val="100000"/>
              </a:lnSpc>
              <a:spcBef>
                <a:spcPts val="500"/>
              </a:spcBef>
              <a:spcAft>
                <a:spcPts val="0"/>
              </a:spcAft>
              <a:buClr>
                <a:schemeClr val="dk1"/>
              </a:buClr>
              <a:buSzPts val="1440"/>
              <a:buChar char="•"/>
              <a:defRPr/>
            </a:lvl3pPr>
            <a:lvl4pPr marL="1828800" lvl="3" indent="-228600" algn="l">
              <a:lnSpc>
                <a:spcPct val="100000"/>
              </a:lnSpc>
              <a:spcBef>
                <a:spcPts val="500"/>
              </a:spcBef>
              <a:spcAft>
                <a:spcPts val="0"/>
              </a:spcAft>
              <a:buClr>
                <a:schemeClr val="dk1"/>
              </a:buClr>
              <a:buSzPts val="1440"/>
              <a:buNone/>
              <a:defRPr/>
            </a:lvl4pPr>
            <a:lvl5pPr marL="2286000" lvl="4" indent="-320039" algn="l">
              <a:lnSpc>
                <a:spcPct val="100000"/>
              </a:lnSpc>
              <a:spcBef>
                <a:spcPts val="50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gdaee33dcc0_0_215" descr="Main text"/>
          <p:cNvSpPr txBox="1">
            <a:spLocks noGrp="1"/>
          </p:cNvSpPr>
          <p:nvPr>
            <p:ph type="body" idx="2"/>
          </p:nvPr>
        </p:nvSpPr>
        <p:spPr>
          <a:xfrm>
            <a:off x="360000" y="4176077"/>
            <a:ext cx="5400000" cy="14832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920"/>
              <a:buNone/>
              <a:defRPr sz="2400"/>
            </a:lvl1pPr>
            <a:lvl2pPr marL="914400" lvl="1" indent="-320040" algn="l">
              <a:lnSpc>
                <a:spcPct val="100000"/>
              </a:lnSpc>
              <a:spcBef>
                <a:spcPts val="0"/>
              </a:spcBef>
              <a:spcAft>
                <a:spcPts val="0"/>
              </a:spcAft>
              <a:buClr>
                <a:schemeClr val="dk1"/>
              </a:buClr>
              <a:buSzPts val="1440"/>
              <a:buChar char="•"/>
              <a:defRPr/>
            </a:lvl2pPr>
            <a:lvl3pPr marL="1371600" lvl="2" indent="-320039" algn="l">
              <a:lnSpc>
                <a:spcPct val="100000"/>
              </a:lnSpc>
              <a:spcBef>
                <a:spcPts val="500"/>
              </a:spcBef>
              <a:spcAft>
                <a:spcPts val="0"/>
              </a:spcAft>
              <a:buClr>
                <a:schemeClr val="dk1"/>
              </a:buClr>
              <a:buSzPts val="1440"/>
              <a:buChar char="•"/>
              <a:defRPr/>
            </a:lvl3pPr>
            <a:lvl4pPr marL="1828800" lvl="3" indent="-228600" algn="l">
              <a:lnSpc>
                <a:spcPct val="100000"/>
              </a:lnSpc>
              <a:spcBef>
                <a:spcPts val="500"/>
              </a:spcBef>
              <a:spcAft>
                <a:spcPts val="0"/>
              </a:spcAft>
              <a:buClr>
                <a:schemeClr val="dk1"/>
              </a:buClr>
              <a:buSzPts val="1440"/>
              <a:buNone/>
              <a:defRPr/>
            </a:lvl4pPr>
            <a:lvl5pPr marL="2286000" lvl="4" indent="-320039" algn="l">
              <a:lnSpc>
                <a:spcPct val="100000"/>
              </a:lnSpc>
              <a:spcBef>
                <a:spcPts val="50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gdaee33dcc0_0_215" descr="Main text"/>
          <p:cNvSpPr txBox="1">
            <a:spLocks noGrp="1"/>
          </p:cNvSpPr>
          <p:nvPr>
            <p:ph type="body" idx="3"/>
          </p:nvPr>
        </p:nvSpPr>
        <p:spPr>
          <a:xfrm>
            <a:off x="5940000" y="4176077"/>
            <a:ext cx="5400000" cy="1483200"/>
          </a:xfrm>
          <a:prstGeom prst="rect">
            <a:avLst/>
          </a:prstGeom>
          <a:noFill/>
          <a:ln>
            <a:noFill/>
          </a:ln>
        </p:spPr>
        <p:txBody>
          <a:bodyPr spcFirstLastPara="1" wrap="square" lIns="0" tIns="0" rIns="0" bIns="0" anchor="t" anchorCtr="0">
            <a:no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320040" algn="l">
              <a:lnSpc>
                <a:spcPct val="100000"/>
              </a:lnSpc>
              <a:spcBef>
                <a:spcPts val="0"/>
              </a:spcBef>
              <a:spcAft>
                <a:spcPts val="0"/>
              </a:spcAft>
              <a:buClr>
                <a:schemeClr val="dk1"/>
              </a:buClr>
              <a:buSzPts val="1440"/>
              <a:buChar char="•"/>
              <a:defRPr/>
            </a:lvl2pPr>
            <a:lvl3pPr marL="1371600" lvl="2" indent="-320039" algn="l">
              <a:lnSpc>
                <a:spcPct val="100000"/>
              </a:lnSpc>
              <a:spcBef>
                <a:spcPts val="500"/>
              </a:spcBef>
              <a:spcAft>
                <a:spcPts val="0"/>
              </a:spcAft>
              <a:buClr>
                <a:schemeClr val="dk1"/>
              </a:buClr>
              <a:buSzPts val="1440"/>
              <a:buChar char="•"/>
              <a:defRPr/>
            </a:lvl3pPr>
            <a:lvl4pPr marL="1828800" lvl="3" indent="-228600" algn="l">
              <a:lnSpc>
                <a:spcPct val="100000"/>
              </a:lnSpc>
              <a:spcBef>
                <a:spcPts val="500"/>
              </a:spcBef>
              <a:spcAft>
                <a:spcPts val="0"/>
              </a:spcAft>
              <a:buClr>
                <a:schemeClr val="dk1"/>
              </a:buClr>
              <a:buSzPts val="1440"/>
              <a:buNone/>
              <a:defRPr/>
            </a:lvl4pPr>
            <a:lvl5pPr marL="2286000" lvl="4" indent="-320039" algn="l">
              <a:lnSpc>
                <a:spcPct val="100000"/>
              </a:lnSpc>
              <a:spcBef>
                <a:spcPts val="50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image" Target="../media/image1.png"/><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theme" Target="../theme/theme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gdaee33dcc0_0_155"/>
          <p:cNvSpPr/>
          <p:nvPr/>
        </p:nvSpPr>
        <p:spPr>
          <a:xfrm>
            <a:off x="0" y="0"/>
            <a:ext cx="12192000" cy="6642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7" name="Google Shape;7;gdaee33dcc0_0_155"/>
          <p:cNvPicPr preferRelativeResize="0"/>
          <p:nvPr/>
        </p:nvPicPr>
        <p:blipFill rotWithShape="1">
          <a:blip r:embed="rId22">
            <a:alphaModFix/>
          </a:blip>
          <a:srcRect/>
          <a:stretch/>
        </p:blipFill>
        <p:spPr>
          <a:xfrm>
            <a:off x="0" y="0"/>
            <a:ext cx="12195071" cy="545593"/>
          </a:xfrm>
          <a:prstGeom prst="rect">
            <a:avLst/>
          </a:prstGeom>
          <a:noFill/>
          <a:ln>
            <a:noFill/>
          </a:ln>
        </p:spPr>
      </p:pic>
      <p:sp>
        <p:nvSpPr>
          <p:cNvPr id="8" name="Google Shape;8;gdaee33dcc0_0_155" descr="Headline"/>
          <p:cNvSpPr txBox="1">
            <a:spLocks noGrp="1"/>
          </p:cNvSpPr>
          <p:nvPr>
            <p:ph type="title"/>
          </p:nvPr>
        </p:nvSpPr>
        <p:spPr>
          <a:xfrm>
            <a:off x="360000" y="899999"/>
            <a:ext cx="10800600" cy="13680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SzPts val="1400"/>
              <a:buNone/>
              <a:defRPr sz="4400" b="1"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9" name="Google Shape;9;gdaee33dcc0_0_155" descr="Main text"/>
          <p:cNvSpPr txBox="1">
            <a:spLocks noGrp="1"/>
          </p:cNvSpPr>
          <p:nvPr>
            <p:ph type="body" idx="1"/>
          </p:nvPr>
        </p:nvSpPr>
        <p:spPr>
          <a:xfrm>
            <a:off x="360000" y="2376000"/>
            <a:ext cx="10800600" cy="3780000"/>
          </a:xfrm>
          <a:prstGeom prst="rect">
            <a:avLst/>
          </a:prstGeom>
          <a:noFill/>
          <a:ln>
            <a:noFill/>
          </a:ln>
        </p:spPr>
        <p:txBody>
          <a:bodyPr spcFirstLastPara="1" wrap="square" lIns="0" tIns="0" rIns="0" bIns="0" anchor="t" anchorCtr="0">
            <a:noAutofit/>
          </a:bodyPr>
          <a:lstStyle>
            <a:lvl1pPr marL="457200" marR="0" lvl="0" indent="-411480" algn="l" rtl="0">
              <a:lnSpc>
                <a:spcPct val="100000"/>
              </a:lnSpc>
              <a:spcBef>
                <a:spcPts val="1000"/>
              </a:spcBef>
              <a:spcAft>
                <a:spcPts val="0"/>
              </a:spcAft>
              <a:buClr>
                <a:schemeClr val="dk1"/>
              </a:buClr>
              <a:buSzPts val="2880"/>
              <a:buFont typeface="Arial"/>
              <a:buChar char="•"/>
              <a:defRPr sz="3600" b="0" i="0" u="none" strike="noStrike" cap="none">
                <a:solidFill>
                  <a:schemeClr val="dk1"/>
                </a:solidFill>
                <a:latin typeface="Arial"/>
                <a:ea typeface="Arial"/>
                <a:cs typeface="Arial"/>
                <a:sym typeface="Arial"/>
              </a:defRPr>
            </a:lvl1pPr>
            <a:lvl2pPr marL="914400" marR="0" lvl="1" indent="-350519" algn="l" rtl="0">
              <a:lnSpc>
                <a:spcPct val="100000"/>
              </a:lnSpc>
              <a:spcBef>
                <a:spcPts val="0"/>
              </a:spcBef>
              <a:spcAft>
                <a:spcPts val="0"/>
              </a:spcAft>
              <a:buClr>
                <a:schemeClr val="dk1"/>
              </a:buClr>
              <a:buSzPts val="1920"/>
              <a:buFont typeface="Arial"/>
              <a:buChar char="•"/>
              <a:defRPr sz="2400" b="0" i="0" u="none" strike="noStrike" cap="none">
                <a:solidFill>
                  <a:schemeClr val="dk1"/>
                </a:solidFill>
                <a:latin typeface="Arial"/>
                <a:ea typeface="Arial"/>
                <a:cs typeface="Arial"/>
                <a:sym typeface="Arial"/>
              </a:defRPr>
            </a:lvl2pPr>
            <a:lvl3pPr marL="1371600" marR="0" lvl="2" indent="-320039"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3pPr>
            <a:lvl4pPr marL="1828800" marR="0" lvl="3" indent="-228600" algn="l" rtl="0">
              <a:lnSpc>
                <a:spcPct val="100000"/>
              </a:lnSpc>
              <a:spcBef>
                <a:spcPts val="500"/>
              </a:spcBef>
              <a:spcAft>
                <a:spcPts val="0"/>
              </a:spcAft>
              <a:buClr>
                <a:schemeClr val="dk1"/>
              </a:buClr>
              <a:buSzPts val="1440"/>
              <a:buFont typeface="Arial"/>
              <a:buNone/>
              <a:defRPr sz="1800" b="0" i="0" u="none" strike="noStrike" cap="none">
                <a:solidFill>
                  <a:schemeClr val="dk1"/>
                </a:solidFill>
                <a:latin typeface="Arial"/>
                <a:ea typeface="Arial"/>
                <a:cs typeface="Arial"/>
                <a:sym typeface="Arial"/>
              </a:defRPr>
            </a:lvl4pPr>
            <a:lvl5pPr marL="2286000" marR="0" lvl="4" indent="-320039"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 name="Google Shape;10;gdaee33dcc0_0_155" descr="Date"/>
          <p:cNvSpPr txBox="1">
            <a:spLocks noGrp="1"/>
          </p:cNvSpPr>
          <p:nvPr>
            <p:ph type="dt" idx="10"/>
          </p:nvPr>
        </p:nvSpPr>
        <p:spPr>
          <a:xfrm>
            <a:off x="362211" y="6480000"/>
            <a:ext cx="2743200" cy="3600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 name="Google Shape;11;gdaee33dcc0_0_155" descr="Footer title"/>
          <p:cNvSpPr txBox="1">
            <a:spLocks noGrp="1"/>
          </p:cNvSpPr>
          <p:nvPr>
            <p:ph type="ftr" idx="11"/>
          </p:nvPr>
        </p:nvSpPr>
        <p:spPr>
          <a:xfrm>
            <a:off x="4320000" y="6480000"/>
            <a:ext cx="6480000" cy="3600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gdaee33dcc0_0_155" descr="Page number"/>
          <p:cNvSpPr txBox="1">
            <a:spLocks noGrp="1"/>
          </p:cNvSpPr>
          <p:nvPr>
            <p:ph type="sldNum" idx="12"/>
          </p:nvPr>
        </p:nvSpPr>
        <p:spPr>
          <a:xfrm>
            <a:off x="11123111" y="6480000"/>
            <a:ext cx="769200" cy="270000"/>
          </a:xfrm>
          <a:prstGeom prst="rect">
            <a:avLst/>
          </a:prstGeom>
          <a:noFill/>
          <a:ln>
            <a:noFill/>
          </a:ln>
        </p:spPr>
        <p:txBody>
          <a:bodyPr spcFirstLastPara="1" wrap="square" lIns="0" tIns="0" rIns="0" bIns="0" anchor="t"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Google Shape;155;gdaef3cb667_0_461"/>
          <p:cNvSpPr/>
          <p:nvPr/>
        </p:nvSpPr>
        <p:spPr>
          <a:xfrm>
            <a:off x="0" y="0"/>
            <a:ext cx="12192000" cy="6642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56" name="Google Shape;156;gdaef3cb667_0_461"/>
          <p:cNvPicPr preferRelativeResize="0"/>
          <p:nvPr/>
        </p:nvPicPr>
        <p:blipFill rotWithShape="1">
          <a:blip r:embed="rId21">
            <a:alphaModFix/>
          </a:blip>
          <a:srcRect/>
          <a:stretch/>
        </p:blipFill>
        <p:spPr>
          <a:xfrm>
            <a:off x="0" y="0"/>
            <a:ext cx="12195071" cy="545593"/>
          </a:xfrm>
          <a:prstGeom prst="rect">
            <a:avLst/>
          </a:prstGeom>
          <a:noFill/>
          <a:ln>
            <a:noFill/>
          </a:ln>
        </p:spPr>
      </p:pic>
      <p:sp>
        <p:nvSpPr>
          <p:cNvPr id="157" name="Google Shape;157;gdaef3cb667_0_461" descr="Headline"/>
          <p:cNvSpPr txBox="1">
            <a:spLocks noGrp="1"/>
          </p:cNvSpPr>
          <p:nvPr>
            <p:ph type="title"/>
          </p:nvPr>
        </p:nvSpPr>
        <p:spPr>
          <a:xfrm>
            <a:off x="360000" y="899999"/>
            <a:ext cx="10800600" cy="13680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SzPts val="1400"/>
              <a:buNone/>
              <a:defRPr sz="4400" b="1"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158" name="Google Shape;158;gdaef3cb667_0_461" descr="Main text"/>
          <p:cNvSpPr txBox="1">
            <a:spLocks noGrp="1"/>
          </p:cNvSpPr>
          <p:nvPr>
            <p:ph type="body" idx="1"/>
          </p:nvPr>
        </p:nvSpPr>
        <p:spPr>
          <a:xfrm>
            <a:off x="360000" y="2376000"/>
            <a:ext cx="10800600" cy="3780000"/>
          </a:xfrm>
          <a:prstGeom prst="rect">
            <a:avLst/>
          </a:prstGeom>
          <a:noFill/>
          <a:ln>
            <a:noFill/>
          </a:ln>
        </p:spPr>
        <p:txBody>
          <a:bodyPr spcFirstLastPara="1" wrap="square" lIns="0" tIns="0" rIns="0" bIns="0" anchor="t" anchorCtr="0">
            <a:noAutofit/>
          </a:bodyPr>
          <a:lstStyle>
            <a:lvl1pPr marL="457200" marR="0" lvl="0" indent="-411480" algn="l" rtl="0">
              <a:lnSpc>
                <a:spcPct val="100000"/>
              </a:lnSpc>
              <a:spcBef>
                <a:spcPts val="1000"/>
              </a:spcBef>
              <a:spcAft>
                <a:spcPts val="0"/>
              </a:spcAft>
              <a:buClr>
                <a:schemeClr val="dk1"/>
              </a:buClr>
              <a:buSzPts val="2880"/>
              <a:buFont typeface="Arial"/>
              <a:buChar char="•"/>
              <a:defRPr sz="3600" b="0" i="0" u="none" strike="noStrike" cap="none">
                <a:solidFill>
                  <a:schemeClr val="dk1"/>
                </a:solidFill>
                <a:latin typeface="Arial"/>
                <a:ea typeface="Arial"/>
                <a:cs typeface="Arial"/>
                <a:sym typeface="Arial"/>
              </a:defRPr>
            </a:lvl1pPr>
            <a:lvl2pPr marL="914400" marR="0" lvl="1" indent="-350519" algn="l" rtl="0">
              <a:lnSpc>
                <a:spcPct val="100000"/>
              </a:lnSpc>
              <a:spcBef>
                <a:spcPts val="0"/>
              </a:spcBef>
              <a:spcAft>
                <a:spcPts val="0"/>
              </a:spcAft>
              <a:buClr>
                <a:schemeClr val="dk1"/>
              </a:buClr>
              <a:buSzPts val="1920"/>
              <a:buFont typeface="Arial"/>
              <a:buChar char="•"/>
              <a:defRPr sz="2400" b="0" i="0" u="none" strike="noStrike" cap="none">
                <a:solidFill>
                  <a:schemeClr val="dk1"/>
                </a:solidFill>
                <a:latin typeface="Arial"/>
                <a:ea typeface="Arial"/>
                <a:cs typeface="Arial"/>
                <a:sym typeface="Arial"/>
              </a:defRPr>
            </a:lvl2pPr>
            <a:lvl3pPr marL="1371600" marR="0" lvl="2" indent="-320039"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3pPr>
            <a:lvl4pPr marL="1828800" marR="0" lvl="3" indent="-228600" algn="l" rtl="0">
              <a:lnSpc>
                <a:spcPct val="100000"/>
              </a:lnSpc>
              <a:spcBef>
                <a:spcPts val="500"/>
              </a:spcBef>
              <a:spcAft>
                <a:spcPts val="0"/>
              </a:spcAft>
              <a:buClr>
                <a:schemeClr val="dk1"/>
              </a:buClr>
              <a:buSzPts val="1440"/>
              <a:buFont typeface="Arial"/>
              <a:buNone/>
              <a:defRPr sz="1800" b="0" i="0" u="none" strike="noStrike" cap="none">
                <a:solidFill>
                  <a:schemeClr val="dk1"/>
                </a:solidFill>
                <a:latin typeface="Arial"/>
                <a:ea typeface="Arial"/>
                <a:cs typeface="Arial"/>
                <a:sym typeface="Arial"/>
              </a:defRPr>
            </a:lvl4pPr>
            <a:lvl5pPr marL="2286000" marR="0" lvl="4" indent="-320039" algn="l" rtl="0">
              <a:lnSpc>
                <a:spcPct val="100000"/>
              </a:lnSpc>
              <a:spcBef>
                <a:spcPts val="50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59" name="Google Shape;159;gdaef3cb667_0_461" descr="Date"/>
          <p:cNvSpPr txBox="1">
            <a:spLocks noGrp="1"/>
          </p:cNvSpPr>
          <p:nvPr>
            <p:ph type="dt" idx="10"/>
          </p:nvPr>
        </p:nvSpPr>
        <p:spPr>
          <a:xfrm>
            <a:off x="362211" y="6480000"/>
            <a:ext cx="2743200" cy="3600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0" name="Google Shape;160;gdaef3cb667_0_461" descr="Footer title"/>
          <p:cNvSpPr txBox="1">
            <a:spLocks noGrp="1"/>
          </p:cNvSpPr>
          <p:nvPr>
            <p:ph type="ftr" idx="11"/>
          </p:nvPr>
        </p:nvSpPr>
        <p:spPr>
          <a:xfrm>
            <a:off x="4320000" y="6480000"/>
            <a:ext cx="6480000" cy="3600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1" name="Google Shape;161;gdaef3cb667_0_461" descr="Page number"/>
          <p:cNvSpPr txBox="1">
            <a:spLocks noGrp="1"/>
          </p:cNvSpPr>
          <p:nvPr>
            <p:ph type="sldNum" idx="12"/>
          </p:nvPr>
        </p:nvSpPr>
        <p:spPr>
          <a:xfrm>
            <a:off x="11123111" y="6480000"/>
            <a:ext cx="769200" cy="270000"/>
          </a:xfrm>
          <a:prstGeom prst="rect">
            <a:avLst/>
          </a:prstGeom>
          <a:noFill/>
          <a:ln>
            <a:noFill/>
          </a:ln>
        </p:spPr>
        <p:txBody>
          <a:bodyPr spcFirstLastPara="1" wrap="square" lIns="0" tIns="0" rIns="0" bIns="0" anchor="t"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1.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0.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0.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1.xml"/><Relationship Id="rId5" Type="http://schemas.openxmlformats.org/officeDocument/2006/relationships/image" Target="../media/image12.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pic>
        <p:nvPicPr>
          <p:cNvPr id="301" name="Google Shape;301;gdaee33dcc0_1_3"/>
          <p:cNvPicPr preferRelativeResize="0"/>
          <p:nvPr/>
        </p:nvPicPr>
        <p:blipFill rotWithShape="1">
          <a:blip r:embed="rId3">
            <a:alphaModFix/>
          </a:blip>
          <a:srcRect l="4425" b="4122"/>
          <a:stretch/>
        </p:blipFill>
        <p:spPr>
          <a:xfrm>
            <a:off x="0" y="2845800"/>
            <a:ext cx="3999849" cy="4012201"/>
          </a:xfrm>
          <a:prstGeom prst="rect">
            <a:avLst/>
          </a:prstGeom>
          <a:noFill/>
          <a:ln>
            <a:noFill/>
          </a:ln>
        </p:spPr>
      </p:pic>
      <p:sp>
        <p:nvSpPr>
          <p:cNvPr id="302" name="Google Shape;302;gdaee33dcc0_1_3"/>
          <p:cNvSpPr txBox="1">
            <a:spLocks noGrp="1"/>
          </p:cNvSpPr>
          <p:nvPr>
            <p:ph type="ctrTitle"/>
          </p:nvPr>
        </p:nvSpPr>
        <p:spPr>
          <a:xfrm>
            <a:off x="1427000" y="658134"/>
            <a:ext cx="10190100" cy="31458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FFFFFF"/>
              </a:buClr>
              <a:buSzPts val="5200"/>
              <a:buFont typeface="EB Garamond"/>
              <a:buNone/>
            </a:pPr>
            <a:r>
              <a:rPr lang="en-US" sz="5200"/>
              <a:t>Coherence Improvement on </a:t>
            </a:r>
            <a:br>
              <a:rPr lang="en-US" sz="5200"/>
            </a:br>
            <a:r>
              <a:rPr lang="en-US" sz="5200"/>
              <a:t>Pre-Training Based Cooking Recipe Generation</a:t>
            </a:r>
            <a:endParaRPr/>
          </a:p>
        </p:txBody>
      </p:sp>
      <p:sp>
        <p:nvSpPr>
          <p:cNvPr id="303" name="Google Shape;303;gdaee33dcc0_1_3"/>
          <p:cNvSpPr txBox="1">
            <a:spLocks noGrp="1"/>
          </p:cNvSpPr>
          <p:nvPr>
            <p:ph type="subTitle" idx="1"/>
          </p:nvPr>
        </p:nvSpPr>
        <p:spPr>
          <a:xfrm>
            <a:off x="1200646" y="4563302"/>
            <a:ext cx="9781200" cy="2056500"/>
          </a:xfrm>
          <a:prstGeom prst="rect">
            <a:avLst/>
          </a:prstGeom>
          <a:noFill/>
          <a:ln>
            <a:noFill/>
          </a:ln>
        </p:spPr>
        <p:txBody>
          <a:bodyPr spcFirstLastPara="1" wrap="square" lIns="91425" tIns="45700" rIns="91425" bIns="45700" anchor="t" anchorCtr="0">
            <a:normAutofit/>
          </a:bodyPr>
          <a:lstStyle/>
          <a:p>
            <a:pPr marL="0" lvl="0" indent="0" algn="ctr" rtl="0">
              <a:lnSpc>
                <a:spcPct val="110000"/>
              </a:lnSpc>
              <a:spcBef>
                <a:spcPts val="0"/>
              </a:spcBef>
              <a:spcAft>
                <a:spcPts val="0"/>
              </a:spcAft>
              <a:buSzPts val="2400"/>
              <a:buNone/>
            </a:pPr>
            <a:r>
              <a:rPr lang="en-US" sz="2400" b="1">
                <a:solidFill>
                  <a:srgbClr val="000000"/>
                </a:solidFill>
              </a:rPr>
              <a:t>Group 17053487</a:t>
            </a:r>
            <a:endParaRPr b="1">
              <a:solidFill>
                <a:srgbClr val="000000"/>
              </a:solidFill>
            </a:endParaRPr>
          </a:p>
          <a:p>
            <a:pPr marL="0" lvl="0" indent="0" algn="ctr" rtl="0">
              <a:lnSpc>
                <a:spcPct val="110000"/>
              </a:lnSpc>
              <a:spcBef>
                <a:spcPts val="1000"/>
              </a:spcBef>
              <a:spcAft>
                <a:spcPts val="0"/>
              </a:spcAft>
              <a:buSzPts val="2200"/>
              <a:buNone/>
            </a:pPr>
            <a:endParaRPr sz="22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gdaef3cb667_0_604"/>
          <p:cNvSpPr txBox="1">
            <a:spLocks noGrp="1"/>
          </p:cNvSpPr>
          <p:nvPr>
            <p:ph type="title"/>
          </p:nvPr>
        </p:nvSpPr>
        <p:spPr>
          <a:xfrm>
            <a:off x="458694" y="258510"/>
            <a:ext cx="108951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EB Garamond"/>
              <a:buNone/>
            </a:pPr>
            <a:r>
              <a:rPr lang="en-US" sz="4000"/>
              <a:t>Conditional Generation Model</a:t>
            </a:r>
            <a:endParaRPr sz="4000"/>
          </a:p>
        </p:txBody>
      </p:sp>
      <p:sp>
        <p:nvSpPr>
          <p:cNvPr id="373" name="Google Shape;373;gdaef3cb667_0_604"/>
          <p:cNvSpPr txBox="1">
            <a:spLocks noGrp="1"/>
          </p:cNvSpPr>
          <p:nvPr>
            <p:ph type="body" idx="1"/>
          </p:nvPr>
        </p:nvSpPr>
        <p:spPr>
          <a:xfrm>
            <a:off x="458694" y="1331100"/>
            <a:ext cx="11274600" cy="4195800"/>
          </a:xfrm>
          <a:prstGeom prst="rect">
            <a:avLst/>
          </a:prstGeom>
          <a:blipFill rotWithShape="1">
            <a:blip r:embed="rId3">
              <a:alphaModFix/>
            </a:blip>
            <a:stretch>
              <a:fillRect t="-1199"/>
            </a:stretch>
          </a:blipFill>
          <a:ln>
            <a:noFill/>
          </a:ln>
        </p:spPr>
        <p:txBody>
          <a:bodyPr spcFirstLastPara="1" wrap="square" lIns="91425" tIns="45700" rIns="91425" bIns="45700" anchor="t" anchorCtr="0">
            <a:normAutofit/>
          </a:bodyPr>
          <a:lstStyle/>
          <a:p>
            <a:pPr marL="457200" lvl="0" indent="0" algn="l" rtl="0">
              <a:lnSpc>
                <a:spcPct val="110000"/>
              </a:lnSpc>
              <a:spcBef>
                <a:spcPts val="1000"/>
              </a:spcBef>
              <a:spcAft>
                <a:spcPts val="0"/>
              </a:spcAft>
              <a:buNone/>
            </a:pPr>
            <a:r>
              <a:rPr lang="en-US"/>
              <a:t> </a:t>
            </a:r>
            <a:endParaRPr/>
          </a:p>
        </p:txBody>
      </p:sp>
      <p:pic>
        <p:nvPicPr>
          <p:cNvPr id="374" name="Google Shape;374;gdaef3cb667_0_604" descr="图示&#10;&#10;描述已自动生成"/>
          <p:cNvPicPr preferRelativeResize="0"/>
          <p:nvPr/>
        </p:nvPicPr>
        <p:blipFill rotWithShape="1">
          <a:blip r:embed="rId4">
            <a:alphaModFix/>
          </a:blip>
          <a:srcRect/>
          <a:stretch/>
        </p:blipFill>
        <p:spPr>
          <a:xfrm>
            <a:off x="2084008" y="3330134"/>
            <a:ext cx="7411683" cy="3527867"/>
          </a:xfrm>
          <a:prstGeom prst="rect">
            <a:avLst/>
          </a:prstGeom>
          <a:noFill/>
          <a:ln>
            <a:noFill/>
          </a:ln>
        </p:spPr>
      </p:pic>
      <p:pic>
        <p:nvPicPr>
          <p:cNvPr id="375" name="Google Shape;375;gdaef3cb667_0_604"/>
          <p:cNvPicPr preferRelativeResize="0"/>
          <p:nvPr/>
        </p:nvPicPr>
        <p:blipFill rotWithShape="1">
          <a:blip r:embed="rId5">
            <a:alphaModFix/>
          </a:blip>
          <a:srcRect/>
          <a:stretch/>
        </p:blipFill>
        <p:spPr>
          <a:xfrm>
            <a:off x="3873304" y="1930562"/>
            <a:ext cx="3488789" cy="5266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380" name="Google Shape;380;gdaee33dcc0_0_492" descr="图示&#10;&#10;描述已自动生成"/>
          <p:cNvPicPr preferRelativeResize="0"/>
          <p:nvPr/>
        </p:nvPicPr>
        <p:blipFill rotWithShape="1">
          <a:blip r:embed="rId3">
            <a:alphaModFix/>
          </a:blip>
          <a:srcRect/>
          <a:stretch/>
        </p:blipFill>
        <p:spPr>
          <a:xfrm>
            <a:off x="1695357" y="966952"/>
            <a:ext cx="8594274" cy="5773640"/>
          </a:xfrm>
          <a:prstGeom prst="rect">
            <a:avLst/>
          </a:prstGeom>
          <a:noFill/>
          <a:ln>
            <a:noFill/>
          </a:ln>
        </p:spPr>
      </p:pic>
      <p:sp>
        <p:nvSpPr>
          <p:cNvPr id="381" name="Google Shape;381;gdaee33dcc0_0_492" descr="Heading"/>
          <p:cNvSpPr txBox="1">
            <a:spLocks noGrp="1"/>
          </p:cNvSpPr>
          <p:nvPr>
            <p:ph type="title"/>
          </p:nvPr>
        </p:nvSpPr>
        <p:spPr>
          <a:xfrm>
            <a:off x="338979" y="611522"/>
            <a:ext cx="9000000" cy="1368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sz="3200"/>
              <a:t>Proposed Model: BART with CDM</a:t>
            </a:r>
            <a:endParaRPr/>
          </a:p>
        </p:txBody>
      </p:sp>
      <p:sp>
        <p:nvSpPr>
          <p:cNvPr id="382" name="Google Shape;382;gdaee33dcc0_0_492"/>
          <p:cNvSpPr/>
          <p:nvPr/>
        </p:nvSpPr>
        <p:spPr>
          <a:xfrm>
            <a:off x="1695357" y="1223889"/>
            <a:ext cx="7196400" cy="1224900"/>
          </a:xfrm>
          <a:prstGeom prst="rect">
            <a:avLst/>
          </a:prstGeom>
          <a:noFill/>
          <a:ln w="38100" cap="flat" cmpd="sng">
            <a:solidFill>
              <a:srgbClr val="D66469"/>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0000"/>
              </a:solidFill>
              <a:latin typeface="Arial"/>
              <a:ea typeface="Arial"/>
              <a:cs typeface="Arial"/>
              <a:sym typeface="Arial"/>
            </a:endParaRPr>
          </a:p>
        </p:txBody>
      </p:sp>
      <p:sp>
        <p:nvSpPr>
          <p:cNvPr id="383" name="Google Shape;383;gdaee33dcc0_0_492"/>
          <p:cNvSpPr/>
          <p:nvPr/>
        </p:nvSpPr>
        <p:spPr>
          <a:xfrm rot="-3425573">
            <a:off x="737388" y="1759004"/>
            <a:ext cx="907269" cy="441026"/>
          </a:xfrm>
          <a:prstGeom prst="leftArrow">
            <a:avLst>
              <a:gd name="adj1" fmla="val 50000"/>
              <a:gd name="adj2" fmla="val 50000"/>
            </a:avLst>
          </a:prstGeom>
          <a:solidFill>
            <a:schemeClr val="accent1"/>
          </a:solidFill>
          <a:ln w="12700" cap="flat" cmpd="sng">
            <a:solidFill>
              <a:srgbClr val="6B1C2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84" name="Google Shape;384;gdaee33dcc0_0_492" descr="Text"/>
          <p:cNvSpPr txBox="1"/>
          <p:nvPr/>
        </p:nvSpPr>
        <p:spPr>
          <a:xfrm>
            <a:off x="610390" y="2480123"/>
            <a:ext cx="2024400" cy="1210500"/>
          </a:xfrm>
          <a:prstGeom prst="rect">
            <a:avLst/>
          </a:prstGeom>
          <a:noFill/>
          <a:ln>
            <a:noFill/>
          </a:ln>
        </p:spPr>
        <p:txBody>
          <a:bodyPr spcFirstLastPara="1" wrap="square" lIns="91425" tIns="45700" rIns="91425" bIns="45700" anchor="t" anchorCtr="0">
            <a:noAutofit/>
          </a:bodyPr>
          <a:lstStyle/>
          <a:p>
            <a:pPr marL="11112" marR="0" lvl="0" indent="0" algn="l" rtl="0">
              <a:lnSpc>
                <a:spcPct val="100000"/>
              </a:lnSpc>
              <a:spcBef>
                <a:spcPts val="0"/>
              </a:spcBef>
              <a:spcAft>
                <a:spcPts val="0"/>
              </a:spcAft>
              <a:buClr>
                <a:schemeClr val="dk1"/>
              </a:buClr>
              <a:buSzPts val="1920"/>
              <a:buFont typeface="Arial"/>
              <a:buNone/>
            </a:pPr>
            <a:r>
              <a:rPr lang="en-US" sz="2400" b="0" i="0" u="none" strike="noStrike" cap="none">
                <a:solidFill>
                  <a:schemeClr val="dk1"/>
                </a:solidFill>
                <a:latin typeface="Arial"/>
                <a:ea typeface="Arial"/>
                <a:cs typeface="Arial"/>
                <a:sym typeface="Arial"/>
              </a:rPr>
              <a:t>CDM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gdaee33dcc0_0_500"/>
          <p:cNvSpPr txBox="1">
            <a:spLocks noGrp="1"/>
          </p:cNvSpPr>
          <p:nvPr>
            <p:ph type="title"/>
          </p:nvPr>
        </p:nvSpPr>
        <p:spPr>
          <a:xfrm>
            <a:off x="458694" y="258510"/>
            <a:ext cx="108951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EB Garamond"/>
              <a:buNone/>
            </a:pPr>
            <a:r>
              <a:rPr lang="en-US" sz="4000"/>
              <a:t>How to get the (Global) coherence feature?</a:t>
            </a:r>
            <a:endParaRPr sz="4000"/>
          </a:p>
        </p:txBody>
      </p:sp>
      <p:sp>
        <p:nvSpPr>
          <p:cNvPr id="390" name="Google Shape;390;gdaee33dcc0_0_500"/>
          <p:cNvSpPr txBox="1">
            <a:spLocks noGrp="1"/>
          </p:cNvSpPr>
          <p:nvPr>
            <p:ph type="body" idx="1"/>
          </p:nvPr>
        </p:nvSpPr>
        <p:spPr>
          <a:xfrm>
            <a:off x="458694" y="1331099"/>
            <a:ext cx="11274600" cy="5041500"/>
          </a:xfrm>
          <a:prstGeom prst="rect">
            <a:avLst/>
          </a:prstGeom>
          <a:noFill/>
          <a:ln>
            <a:noFill/>
          </a:ln>
        </p:spPr>
        <p:txBody>
          <a:bodyPr spcFirstLastPara="1" wrap="square" lIns="91425" tIns="45700" rIns="91425" bIns="45700" anchor="t" anchorCtr="0">
            <a:normAutofit lnSpcReduction="10000"/>
          </a:bodyPr>
          <a:lstStyle/>
          <a:p>
            <a:pPr marL="457200" lvl="0" indent="-317500" algn="l" rtl="0">
              <a:lnSpc>
                <a:spcPct val="110000"/>
              </a:lnSpc>
              <a:spcBef>
                <a:spcPts val="0"/>
              </a:spcBef>
              <a:spcAft>
                <a:spcPts val="0"/>
              </a:spcAft>
              <a:buClr>
                <a:schemeClr val="dk1"/>
              </a:buClr>
              <a:buSzPts val="1400"/>
              <a:buChar char="•"/>
            </a:pPr>
            <a:r>
              <a:rPr lang="en-US" sz="2800"/>
              <a:t>Add </a:t>
            </a:r>
            <a:r>
              <a:rPr lang="en-US" sz="2800" b="1"/>
              <a:t>control tokens </a:t>
            </a:r>
            <a:r>
              <a:rPr lang="en-US" sz="2800"/>
              <a:t>to identify instruction steps</a:t>
            </a:r>
            <a:endParaRPr/>
          </a:p>
          <a:p>
            <a:pPr marL="457200" lvl="0" indent="-228600" algn="l" rtl="0">
              <a:lnSpc>
                <a:spcPct val="110000"/>
              </a:lnSpc>
              <a:spcBef>
                <a:spcPts val="0"/>
              </a:spcBef>
              <a:spcAft>
                <a:spcPts val="0"/>
              </a:spcAft>
              <a:buClr>
                <a:schemeClr val="dk1"/>
              </a:buClr>
              <a:buSzPts val="1400"/>
              <a:buNone/>
            </a:pPr>
            <a:endParaRPr sz="2800"/>
          </a:p>
          <a:p>
            <a:pPr marL="457200" lvl="0" indent="-317500" algn="l" rtl="0">
              <a:lnSpc>
                <a:spcPct val="110000"/>
              </a:lnSpc>
              <a:spcBef>
                <a:spcPts val="0"/>
              </a:spcBef>
              <a:spcAft>
                <a:spcPts val="0"/>
              </a:spcAft>
              <a:buClr>
                <a:schemeClr val="dk1"/>
              </a:buClr>
              <a:buSzPts val="1400"/>
              <a:buChar char="•"/>
            </a:pPr>
            <a:r>
              <a:rPr lang="en-US" sz="2800"/>
              <a:t>Randomly </a:t>
            </a:r>
            <a:r>
              <a:rPr lang="en-US" sz="2800" b="1"/>
              <a:t>Shuffle the Sentence Order</a:t>
            </a:r>
            <a:endParaRPr sz="2800" b="1"/>
          </a:p>
          <a:p>
            <a:pPr marL="457200" lvl="0" indent="-228600" algn="l" rtl="0">
              <a:lnSpc>
                <a:spcPct val="110000"/>
              </a:lnSpc>
              <a:spcBef>
                <a:spcPts val="0"/>
              </a:spcBef>
              <a:spcAft>
                <a:spcPts val="0"/>
              </a:spcAft>
              <a:buClr>
                <a:schemeClr val="dk1"/>
              </a:buClr>
              <a:buSzPts val="1400"/>
              <a:buNone/>
            </a:pPr>
            <a:endParaRPr sz="2800"/>
          </a:p>
          <a:p>
            <a:pPr marL="139700" lvl="0" indent="0" algn="l" rtl="0">
              <a:lnSpc>
                <a:spcPct val="110000"/>
              </a:lnSpc>
              <a:spcBef>
                <a:spcPts val="0"/>
              </a:spcBef>
              <a:spcAft>
                <a:spcPts val="0"/>
              </a:spcAft>
              <a:buClr>
                <a:schemeClr val="dk1"/>
              </a:buClr>
              <a:buSzPts val="1400"/>
              <a:buNone/>
            </a:pPr>
            <a:endParaRPr sz="2800"/>
          </a:p>
          <a:p>
            <a:pPr marL="457200" lvl="0" indent="-228600" algn="l" rtl="0">
              <a:lnSpc>
                <a:spcPct val="110000"/>
              </a:lnSpc>
              <a:spcBef>
                <a:spcPts val="0"/>
              </a:spcBef>
              <a:spcAft>
                <a:spcPts val="0"/>
              </a:spcAft>
              <a:buClr>
                <a:schemeClr val="dk1"/>
              </a:buClr>
              <a:buSzPts val="1400"/>
              <a:buNone/>
            </a:pPr>
            <a:endParaRPr sz="2800"/>
          </a:p>
          <a:p>
            <a:pPr marL="457200" lvl="0" indent="-228600" algn="l" rtl="0">
              <a:lnSpc>
                <a:spcPct val="110000"/>
              </a:lnSpc>
              <a:spcBef>
                <a:spcPts val="0"/>
              </a:spcBef>
              <a:spcAft>
                <a:spcPts val="0"/>
              </a:spcAft>
              <a:buClr>
                <a:schemeClr val="dk1"/>
              </a:buClr>
              <a:buSzPts val="1400"/>
              <a:buNone/>
            </a:pPr>
            <a:endParaRPr sz="2800"/>
          </a:p>
          <a:p>
            <a:pPr marL="457200" lvl="0" indent="-317500" algn="l" rtl="0">
              <a:lnSpc>
                <a:spcPct val="110000"/>
              </a:lnSpc>
              <a:spcBef>
                <a:spcPts val="0"/>
              </a:spcBef>
              <a:spcAft>
                <a:spcPts val="0"/>
              </a:spcAft>
              <a:buClr>
                <a:schemeClr val="dk1"/>
              </a:buClr>
              <a:buSzPts val="1400"/>
              <a:buChar char="•"/>
            </a:pPr>
            <a:r>
              <a:rPr lang="en-US" sz="2800"/>
              <a:t>Ask the model to do a binary classification task</a:t>
            </a:r>
            <a:endParaRPr/>
          </a:p>
          <a:p>
            <a:pPr marL="596900" lvl="1" indent="0" algn="l" rtl="0">
              <a:lnSpc>
                <a:spcPct val="110000"/>
              </a:lnSpc>
              <a:spcBef>
                <a:spcPts val="0"/>
              </a:spcBef>
              <a:spcAft>
                <a:spcPts val="0"/>
              </a:spcAft>
              <a:buClr>
                <a:schemeClr val="dk1"/>
              </a:buClr>
              <a:buSzPts val="1400"/>
              <a:buNone/>
            </a:pPr>
            <a:endParaRPr/>
          </a:p>
          <a:p>
            <a:pPr marL="596900" lvl="1" indent="0" algn="l" rtl="0">
              <a:lnSpc>
                <a:spcPct val="110000"/>
              </a:lnSpc>
              <a:spcBef>
                <a:spcPts val="0"/>
              </a:spcBef>
              <a:spcAft>
                <a:spcPts val="0"/>
              </a:spcAft>
              <a:buClr>
                <a:schemeClr val="dk1"/>
              </a:buClr>
              <a:buSzPts val="1400"/>
              <a:buNone/>
            </a:pPr>
            <a:r>
              <a:rPr lang="en-US"/>
              <a:t>- 1 for incoherent 	(Shuffled)</a:t>
            </a:r>
            <a:endParaRPr/>
          </a:p>
          <a:p>
            <a:pPr marL="596900" lvl="1" indent="0" algn="l" rtl="0">
              <a:lnSpc>
                <a:spcPct val="110000"/>
              </a:lnSpc>
              <a:spcBef>
                <a:spcPts val="0"/>
              </a:spcBef>
              <a:spcAft>
                <a:spcPts val="0"/>
              </a:spcAft>
              <a:buClr>
                <a:schemeClr val="dk1"/>
              </a:buClr>
              <a:buSzPts val="1400"/>
              <a:buNone/>
            </a:pPr>
            <a:r>
              <a:rPr lang="en-US"/>
              <a:t>- 0 for coherent 	(Not Shuffled )</a:t>
            </a:r>
            <a:endParaRPr/>
          </a:p>
          <a:p>
            <a:pPr marL="457200" lvl="0" indent="-228600" algn="l" rtl="0">
              <a:lnSpc>
                <a:spcPct val="110000"/>
              </a:lnSpc>
              <a:spcBef>
                <a:spcPts val="0"/>
              </a:spcBef>
              <a:spcAft>
                <a:spcPts val="0"/>
              </a:spcAft>
              <a:buClr>
                <a:schemeClr val="dk1"/>
              </a:buClr>
              <a:buSzPts val="1400"/>
              <a:buNone/>
            </a:pPr>
            <a:endParaRPr sz="1600" b="1"/>
          </a:p>
        </p:txBody>
      </p:sp>
      <p:sp>
        <p:nvSpPr>
          <p:cNvPr id="391" name="Google Shape;391;gdaee33dcc0_0_500"/>
          <p:cNvSpPr txBox="1"/>
          <p:nvPr/>
        </p:nvSpPr>
        <p:spPr>
          <a:xfrm>
            <a:off x="3601874" y="2967335"/>
            <a:ext cx="42141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&lt;NEXT_INSTR&gt; Dissolve gelatin</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&lt;NEXT_INSTR&gt; Add cold water</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&lt;NEXT_INSTR&gt; Chill until syrupy</a:t>
            </a:r>
            <a:endParaRPr sz="1800">
              <a:solidFill>
                <a:schemeClr val="dk1"/>
              </a:solidFill>
              <a:latin typeface="Arial"/>
              <a:ea typeface="Arial"/>
              <a:cs typeface="Arial"/>
              <a:sym typeface="Arial"/>
            </a:endParaRPr>
          </a:p>
        </p:txBody>
      </p:sp>
      <p:sp>
        <p:nvSpPr>
          <p:cNvPr id="392" name="Google Shape;392;gdaee33dcc0_0_500"/>
          <p:cNvSpPr txBox="1"/>
          <p:nvPr/>
        </p:nvSpPr>
        <p:spPr>
          <a:xfrm>
            <a:off x="8034032" y="2967335"/>
            <a:ext cx="36993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&lt;NEXT_INSTR&gt; Add cold water</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&lt;NEXT_INSTR&gt; chill until syrupy</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&lt;NEXT_INSTR&gt; Dissolve gelatin</a:t>
            </a:r>
            <a:endParaRPr/>
          </a:p>
        </p:txBody>
      </p:sp>
      <p:sp>
        <p:nvSpPr>
          <p:cNvPr id="393" name="Google Shape;393;gdaee33dcc0_0_500"/>
          <p:cNvSpPr/>
          <p:nvPr/>
        </p:nvSpPr>
        <p:spPr>
          <a:xfrm rot="10800000">
            <a:off x="7379407" y="3208503"/>
            <a:ext cx="507000" cy="441000"/>
          </a:xfrm>
          <a:prstGeom prst="leftArrow">
            <a:avLst>
              <a:gd name="adj1" fmla="val 62759"/>
              <a:gd name="adj2" fmla="val 50000"/>
            </a:avLst>
          </a:prstGeom>
          <a:solidFill>
            <a:schemeClr val="accent1"/>
          </a:solidFill>
          <a:ln w="12700" cap="flat" cmpd="sng">
            <a:solidFill>
              <a:srgbClr val="6B1C2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4" name="Google Shape;394;gdaee33dcc0_0_500"/>
          <p:cNvSpPr/>
          <p:nvPr/>
        </p:nvSpPr>
        <p:spPr>
          <a:xfrm rot="10800000">
            <a:off x="2891394" y="3232350"/>
            <a:ext cx="507000" cy="441000"/>
          </a:xfrm>
          <a:prstGeom prst="leftArrow">
            <a:avLst>
              <a:gd name="adj1" fmla="val 62759"/>
              <a:gd name="adj2" fmla="val 50000"/>
            </a:avLst>
          </a:prstGeom>
          <a:solidFill>
            <a:schemeClr val="accent1"/>
          </a:solidFill>
          <a:ln w="12700" cap="flat" cmpd="sng">
            <a:solidFill>
              <a:srgbClr val="6B1C2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5" name="Google Shape;395;gdaee33dcc0_0_500"/>
          <p:cNvSpPr txBox="1"/>
          <p:nvPr/>
        </p:nvSpPr>
        <p:spPr>
          <a:xfrm>
            <a:off x="1007374" y="2967335"/>
            <a:ext cx="20457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Dissolve gelatin</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Add cold water</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Chill until syrupy</a:t>
            </a:r>
            <a:endParaRPr sz="18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gdaee33dcc0_0_510"/>
          <p:cNvSpPr txBox="1">
            <a:spLocks noGrp="1"/>
          </p:cNvSpPr>
          <p:nvPr>
            <p:ph type="title"/>
          </p:nvPr>
        </p:nvSpPr>
        <p:spPr>
          <a:xfrm>
            <a:off x="458694" y="258510"/>
            <a:ext cx="108951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EB Garamond"/>
              <a:buNone/>
            </a:pPr>
            <a:r>
              <a:rPr lang="en-US" sz="4000"/>
              <a:t>Coherence Discriminate Module</a:t>
            </a:r>
            <a:endParaRPr sz="4000"/>
          </a:p>
        </p:txBody>
      </p:sp>
      <p:sp>
        <p:nvSpPr>
          <p:cNvPr id="401" name="Google Shape;401;gdaee33dcc0_0_510"/>
          <p:cNvSpPr txBox="1">
            <a:spLocks noGrp="1"/>
          </p:cNvSpPr>
          <p:nvPr>
            <p:ph type="body" idx="1"/>
          </p:nvPr>
        </p:nvSpPr>
        <p:spPr>
          <a:xfrm>
            <a:off x="458693" y="1120085"/>
            <a:ext cx="11274600" cy="4195800"/>
          </a:xfrm>
          <a:prstGeom prst="rect">
            <a:avLst/>
          </a:prstGeom>
          <a:noFill/>
          <a:ln>
            <a:noFill/>
          </a:ln>
        </p:spPr>
        <p:txBody>
          <a:bodyPr spcFirstLastPara="1" wrap="square" lIns="91425" tIns="45700" rIns="91425" bIns="45700" anchor="t" anchorCtr="0">
            <a:normAutofit/>
          </a:bodyPr>
          <a:lstStyle/>
          <a:p>
            <a:pPr marL="139700" lvl="0" indent="0" algn="l" rtl="0">
              <a:lnSpc>
                <a:spcPct val="110000"/>
              </a:lnSpc>
              <a:spcBef>
                <a:spcPts val="0"/>
              </a:spcBef>
              <a:spcAft>
                <a:spcPts val="0"/>
              </a:spcAft>
              <a:buClr>
                <a:schemeClr val="dk1"/>
              </a:buClr>
              <a:buSzPts val="1400"/>
              <a:buNone/>
            </a:pPr>
            <a:endParaRPr sz="2800"/>
          </a:p>
          <a:p>
            <a:pPr marL="457200" lvl="0" indent="-317500" algn="l" rtl="0">
              <a:lnSpc>
                <a:spcPct val="110000"/>
              </a:lnSpc>
              <a:spcBef>
                <a:spcPts val="0"/>
              </a:spcBef>
              <a:spcAft>
                <a:spcPts val="0"/>
              </a:spcAft>
              <a:buClr>
                <a:schemeClr val="dk1"/>
              </a:buClr>
              <a:buSzPts val="1400"/>
              <a:buChar char="•"/>
            </a:pPr>
            <a:r>
              <a:rPr lang="en-US" sz="2800"/>
              <a:t>Get the hidden state vector of &lt;NEXT_INSTR&gt;</a:t>
            </a:r>
            <a:endParaRPr/>
          </a:p>
          <a:p>
            <a:pPr marL="457200" lvl="0" indent="-317500" algn="l" rtl="0">
              <a:lnSpc>
                <a:spcPct val="110000"/>
              </a:lnSpc>
              <a:spcBef>
                <a:spcPts val="0"/>
              </a:spcBef>
              <a:spcAft>
                <a:spcPts val="0"/>
              </a:spcAft>
              <a:buClr>
                <a:schemeClr val="dk1"/>
              </a:buClr>
              <a:buSzPts val="1400"/>
              <a:buChar char="•"/>
            </a:pPr>
            <a:r>
              <a:rPr lang="en-US" sz="2800"/>
              <a:t>Train the module to capture the coherence feature</a:t>
            </a:r>
            <a:endParaRPr/>
          </a:p>
          <a:p>
            <a:pPr marL="914400" lvl="1" indent="-317500" algn="l" rtl="0">
              <a:lnSpc>
                <a:spcPct val="110000"/>
              </a:lnSpc>
              <a:spcBef>
                <a:spcPts val="0"/>
              </a:spcBef>
              <a:spcAft>
                <a:spcPts val="0"/>
              </a:spcAft>
              <a:buClr>
                <a:schemeClr val="dk1"/>
              </a:buClr>
              <a:buSzPts val="1400"/>
              <a:buChar char="•"/>
            </a:pPr>
            <a:r>
              <a:rPr lang="en-US" sz="2000"/>
              <a:t>GRU or MLP</a:t>
            </a:r>
            <a:endParaRPr/>
          </a:p>
          <a:p>
            <a:pPr marL="457200" lvl="0" indent="-228600" algn="l" rtl="0">
              <a:lnSpc>
                <a:spcPct val="110000"/>
              </a:lnSpc>
              <a:spcBef>
                <a:spcPts val="0"/>
              </a:spcBef>
              <a:spcAft>
                <a:spcPts val="0"/>
              </a:spcAft>
              <a:buClr>
                <a:schemeClr val="dk1"/>
              </a:buClr>
              <a:buSzPts val="1400"/>
              <a:buNone/>
            </a:pPr>
            <a:endParaRPr sz="2800" b="1"/>
          </a:p>
          <a:p>
            <a:pPr marL="457200" lvl="0" indent="-228600" algn="l" rtl="0">
              <a:lnSpc>
                <a:spcPct val="110000"/>
              </a:lnSpc>
              <a:spcBef>
                <a:spcPts val="0"/>
              </a:spcBef>
              <a:spcAft>
                <a:spcPts val="0"/>
              </a:spcAft>
              <a:buClr>
                <a:schemeClr val="dk1"/>
              </a:buClr>
              <a:buSzPts val="1400"/>
              <a:buNone/>
            </a:pPr>
            <a:endParaRPr sz="1600" b="1"/>
          </a:p>
        </p:txBody>
      </p:sp>
      <p:pic>
        <p:nvPicPr>
          <p:cNvPr id="402" name="Google Shape;402;gdaee33dcc0_0_510" descr="图示&#10;&#10;描述已自动生成"/>
          <p:cNvPicPr preferRelativeResize="0"/>
          <p:nvPr/>
        </p:nvPicPr>
        <p:blipFill rotWithShape="1">
          <a:blip r:embed="rId3">
            <a:alphaModFix/>
          </a:blip>
          <a:srcRect/>
          <a:stretch/>
        </p:blipFill>
        <p:spPr>
          <a:xfrm>
            <a:off x="1073991" y="3119511"/>
            <a:ext cx="9664505" cy="319256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pic>
        <p:nvPicPr>
          <p:cNvPr id="407" name="Google Shape;407;gdaee33dcc0_0_516" descr="图示&#10;&#10;描述已自动生成"/>
          <p:cNvPicPr preferRelativeResize="0"/>
          <p:nvPr/>
        </p:nvPicPr>
        <p:blipFill rotWithShape="1">
          <a:blip r:embed="rId3">
            <a:alphaModFix/>
          </a:blip>
          <a:srcRect/>
          <a:stretch/>
        </p:blipFill>
        <p:spPr>
          <a:xfrm>
            <a:off x="1695357" y="966952"/>
            <a:ext cx="8594274" cy="5773640"/>
          </a:xfrm>
          <a:prstGeom prst="rect">
            <a:avLst/>
          </a:prstGeom>
          <a:noFill/>
          <a:ln>
            <a:noFill/>
          </a:ln>
        </p:spPr>
      </p:pic>
      <p:sp>
        <p:nvSpPr>
          <p:cNvPr id="408" name="Google Shape;408;gdaee33dcc0_0_516" descr="Heading"/>
          <p:cNvSpPr txBox="1">
            <a:spLocks noGrp="1"/>
          </p:cNvSpPr>
          <p:nvPr>
            <p:ph type="title"/>
          </p:nvPr>
        </p:nvSpPr>
        <p:spPr>
          <a:xfrm>
            <a:off x="338979" y="611522"/>
            <a:ext cx="9000000" cy="1368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sz="3200"/>
              <a:t>Proposed Model: BART with CDM</a:t>
            </a:r>
            <a:endParaRPr/>
          </a:p>
        </p:txBody>
      </p:sp>
      <p:sp>
        <p:nvSpPr>
          <p:cNvPr id="409" name="Google Shape;409;gdaee33dcc0_0_516"/>
          <p:cNvSpPr/>
          <p:nvPr/>
        </p:nvSpPr>
        <p:spPr>
          <a:xfrm>
            <a:off x="7765366" y="756223"/>
            <a:ext cx="2524200" cy="917700"/>
          </a:xfrm>
          <a:prstGeom prst="rect">
            <a:avLst/>
          </a:prstGeom>
          <a:noFill/>
          <a:ln w="38100" cap="flat" cmpd="sng">
            <a:solidFill>
              <a:srgbClr val="D66469"/>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0000"/>
              </a:solidFill>
              <a:latin typeface="Arial"/>
              <a:ea typeface="Arial"/>
              <a:cs typeface="Arial"/>
              <a:sym typeface="Arial"/>
            </a:endParaRPr>
          </a:p>
        </p:txBody>
      </p:sp>
      <p:sp>
        <p:nvSpPr>
          <p:cNvPr id="410" name="Google Shape;410;gdaee33dcc0_0_516"/>
          <p:cNvSpPr/>
          <p:nvPr/>
        </p:nvSpPr>
        <p:spPr>
          <a:xfrm rot="-6912551">
            <a:off x="10228763" y="1808993"/>
            <a:ext cx="907203" cy="440987"/>
          </a:xfrm>
          <a:prstGeom prst="leftArrow">
            <a:avLst>
              <a:gd name="adj1" fmla="val 50000"/>
              <a:gd name="adj2" fmla="val 50000"/>
            </a:avLst>
          </a:prstGeom>
          <a:solidFill>
            <a:schemeClr val="accent1"/>
          </a:solidFill>
          <a:ln w="12700" cap="flat" cmpd="sng">
            <a:solidFill>
              <a:srgbClr val="6B1C2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11" name="Google Shape;411;gdaee33dcc0_0_516" descr="Text"/>
          <p:cNvSpPr txBox="1"/>
          <p:nvPr/>
        </p:nvSpPr>
        <p:spPr>
          <a:xfrm>
            <a:off x="10289627" y="2697447"/>
            <a:ext cx="2024400" cy="1210500"/>
          </a:xfrm>
          <a:prstGeom prst="rect">
            <a:avLst/>
          </a:prstGeom>
          <a:noFill/>
          <a:ln>
            <a:noFill/>
          </a:ln>
        </p:spPr>
        <p:txBody>
          <a:bodyPr spcFirstLastPara="1" wrap="square" lIns="91425" tIns="45700" rIns="91425" bIns="45700" anchor="t" anchorCtr="0">
            <a:noAutofit/>
          </a:bodyPr>
          <a:lstStyle/>
          <a:p>
            <a:pPr marL="11112" marR="0" lvl="0" indent="0" algn="l" rtl="0">
              <a:lnSpc>
                <a:spcPct val="100000"/>
              </a:lnSpc>
              <a:spcBef>
                <a:spcPts val="0"/>
              </a:spcBef>
              <a:spcAft>
                <a:spcPts val="0"/>
              </a:spcAft>
              <a:buClr>
                <a:schemeClr val="dk1"/>
              </a:buClr>
              <a:buSzPts val="1920"/>
              <a:buFont typeface="Arial"/>
              <a:buNone/>
            </a:pPr>
            <a:r>
              <a:rPr lang="en-US" sz="2400">
                <a:solidFill>
                  <a:schemeClr val="dk1"/>
                </a:solidFill>
                <a:latin typeface="Arial"/>
                <a:ea typeface="Arial"/>
                <a:cs typeface="Arial"/>
                <a:sym typeface="Arial"/>
              </a:rPr>
              <a:t>Loss</a:t>
            </a:r>
            <a:endParaRPr/>
          </a:p>
          <a:p>
            <a:pPr marL="11112" marR="0" lvl="0" indent="0" algn="l" rtl="0">
              <a:lnSpc>
                <a:spcPct val="100000"/>
              </a:lnSpc>
              <a:spcBef>
                <a:spcPts val="1000"/>
              </a:spcBef>
              <a:spcAft>
                <a:spcPts val="0"/>
              </a:spcAft>
              <a:buClr>
                <a:schemeClr val="dk1"/>
              </a:buClr>
              <a:buSzPts val="1920"/>
              <a:buFont typeface="Arial"/>
              <a:buNone/>
            </a:pPr>
            <a:r>
              <a:rPr lang="en-US" sz="2400">
                <a:solidFill>
                  <a:schemeClr val="dk1"/>
                </a:solidFill>
                <a:latin typeface="Arial"/>
                <a:ea typeface="Arial"/>
                <a:cs typeface="Arial"/>
                <a:sym typeface="Arial"/>
              </a:rPr>
              <a:t>Modification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gdaee33dcc0_0_524"/>
          <p:cNvSpPr txBox="1">
            <a:spLocks noGrp="1"/>
          </p:cNvSpPr>
          <p:nvPr>
            <p:ph type="title"/>
          </p:nvPr>
        </p:nvSpPr>
        <p:spPr>
          <a:xfrm>
            <a:off x="458694" y="258510"/>
            <a:ext cx="108951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EB Garamond"/>
              <a:buNone/>
            </a:pPr>
            <a:r>
              <a:rPr lang="en-US" sz="4000"/>
              <a:t>Loss Modification</a:t>
            </a:r>
            <a:endParaRPr sz="4000"/>
          </a:p>
        </p:txBody>
      </p:sp>
      <p:sp>
        <p:nvSpPr>
          <p:cNvPr id="417" name="Google Shape;417;gdaee33dcc0_0_524"/>
          <p:cNvSpPr txBox="1">
            <a:spLocks noGrp="1"/>
          </p:cNvSpPr>
          <p:nvPr>
            <p:ph type="body" idx="1"/>
          </p:nvPr>
        </p:nvSpPr>
        <p:spPr>
          <a:xfrm>
            <a:off x="266100" y="3121143"/>
            <a:ext cx="11274600" cy="3209400"/>
          </a:xfrm>
          <a:prstGeom prst="rect">
            <a:avLst/>
          </a:prstGeom>
          <a:blipFill rotWithShape="1">
            <a:blip r:embed="rId3">
              <a:alphaModFix/>
            </a:blip>
            <a:stretch>
              <a:fillRect/>
            </a:stretch>
          </a:blipFill>
          <a:ln>
            <a:noFill/>
          </a:ln>
        </p:spPr>
        <p:txBody>
          <a:bodyPr spcFirstLastPara="1" wrap="square" lIns="91425" tIns="45700" rIns="91425" bIns="45700" anchor="t" anchorCtr="0">
            <a:normAutofit/>
          </a:bodyPr>
          <a:lstStyle/>
          <a:p>
            <a:pPr marL="457200" lvl="0" indent="-342900" algn="l" rtl="0">
              <a:lnSpc>
                <a:spcPct val="110000"/>
              </a:lnSpc>
              <a:spcBef>
                <a:spcPts val="1000"/>
              </a:spcBef>
              <a:spcAft>
                <a:spcPts val="0"/>
              </a:spcAft>
              <a:buSzPts val="1800"/>
              <a:buChar char="•"/>
            </a:pPr>
            <a:r>
              <a:rPr lang="en-US"/>
              <a:t> </a:t>
            </a:r>
            <a:endParaRPr/>
          </a:p>
        </p:txBody>
      </p:sp>
      <p:pic>
        <p:nvPicPr>
          <p:cNvPr id="418" name="Google Shape;418;gdaee33dcc0_0_524"/>
          <p:cNvPicPr preferRelativeResize="0"/>
          <p:nvPr/>
        </p:nvPicPr>
        <p:blipFill rotWithShape="1">
          <a:blip r:embed="rId4">
            <a:alphaModFix/>
          </a:blip>
          <a:srcRect/>
          <a:stretch/>
        </p:blipFill>
        <p:spPr>
          <a:xfrm>
            <a:off x="1973482" y="1817487"/>
            <a:ext cx="7859834" cy="91069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pic>
        <p:nvPicPr>
          <p:cNvPr id="423" name="Google Shape;423;gdd6d9e837f_1_1"/>
          <p:cNvPicPr preferRelativeResize="0"/>
          <p:nvPr/>
        </p:nvPicPr>
        <p:blipFill>
          <a:blip r:embed="rId3">
            <a:alphaModFix/>
          </a:blip>
          <a:stretch>
            <a:fillRect/>
          </a:stretch>
        </p:blipFill>
        <p:spPr>
          <a:xfrm>
            <a:off x="1157275" y="1881175"/>
            <a:ext cx="9877425" cy="3095625"/>
          </a:xfrm>
          <a:prstGeom prst="rect">
            <a:avLst/>
          </a:prstGeom>
          <a:noFill/>
          <a:ln>
            <a:noFill/>
          </a:ln>
        </p:spPr>
      </p:pic>
      <p:sp>
        <p:nvSpPr>
          <p:cNvPr id="424" name="Google Shape;424;gdd6d9e837f_1_1"/>
          <p:cNvSpPr txBox="1">
            <a:spLocks noGrp="1"/>
          </p:cNvSpPr>
          <p:nvPr>
            <p:ph type="title"/>
          </p:nvPr>
        </p:nvSpPr>
        <p:spPr>
          <a:xfrm>
            <a:off x="458694" y="365760"/>
            <a:ext cx="108951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EB Garamond"/>
              <a:buNone/>
            </a:pPr>
            <a:r>
              <a:rPr lang="en-US"/>
              <a:t>Evaluation</a:t>
            </a:r>
            <a:endParaRPr/>
          </a:p>
        </p:txBody>
      </p:sp>
      <p:sp>
        <p:nvSpPr>
          <p:cNvPr id="425" name="Google Shape;425;gdd6d9e837f_1_1"/>
          <p:cNvSpPr/>
          <p:nvPr/>
        </p:nvSpPr>
        <p:spPr>
          <a:xfrm>
            <a:off x="1640700" y="3832125"/>
            <a:ext cx="8683500" cy="283200"/>
          </a:xfrm>
          <a:prstGeom prst="rect">
            <a:avLst/>
          </a:prstGeom>
          <a:solidFill>
            <a:srgbClr val="E3E505">
              <a:alpha val="31840"/>
            </a:srgbClr>
          </a:solidFill>
          <a:ln w="9525" cap="flat" cmpd="sng">
            <a:solidFill>
              <a:schemeClr val="dk2"/>
            </a:solidFill>
            <a:prstDash val="solid"/>
            <a:round/>
            <a:headEnd type="none" w="sm" len="sm"/>
            <a:tailEnd type="none" w="sm" len="sm"/>
          </a:ln>
          <a:effectLst>
            <a:outerShdw blurRad="57150" algn="bl" rotWithShape="0">
              <a:srgbClr val="FFFF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pic>
        <p:nvPicPr>
          <p:cNvPr id="430" name="Google Shape;430;p5"/>
          <p:cNvPicPr preferRelativeResize="0"/>
          <p:nvPr/>
        </p:nvPicPr>
        <p:blipFill>
          <a:blip r:embed="rId3">
            <a:alphaModFix/>
          </a:blip>
          <a:stretch>
            <a:fillRect/>
          </a:stretch>
        </p:blipFill>
        <p:spPr>
          <a:xfrm>
            <a:off x="-37350" y="1622098"/>
            <a:ext cx="12192002" cy="5388304"/>
          </a:xfrm>
          <a:prstGeom prst="rect">
            <a:avLst/>
          </a:prstGeom>
          <a:noFill/>
          <a:ln>
            <a:noFill/>
          </a:ln>
        </p:spPr>
      </p:pic>
      <p:sp>
        <p:nvSpPr>
          <p:cNvPr id="431" name="Google Shape;431;p5"/>
          <p:cNvSpPr txBox="1">
            <a:spLocks noGrp="1"/>
          </p:cNvSpPr>
          <p:nvPr>
            <p:ph type="title"/>
          </p:nvPr>
        </p:nvSpPr>
        <p:spPr>
          <a:xfrm>
            <a:off x="458694" y="365760"/>
            <a:ext cx="10895106"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EB Garamond"/>
              <a:buNone/>
            </a:pPr>
            <a:r>
              <a:rPr lang="en-US"/>
              <a:t>Qualitative Review </a:t>
            </a:r>
            <a:endParaRPr/>
          </a:p>
        </p:txBody>
      </p:sp>
      <p:sp>
        <p:nvSpPr>
          <p:cNvPr id="432" name="Google Shape;432;p5"/>
          <p:cNvSpPr/>
          <p:nvPr/>
        </p:nvSpPr>
        <p:spPr>
          <a:xfrm>
            <a:off x="3225475" y="3076675"/>
            <a:ext cx="2565900" cy="283200"/>
          </a:xfrm>
          <a:prstGeom prst="rect">
            <a:avLst/>
          </a:prstGeom>
          <a:solidFill>
            <a:srgbClr val="E3E505">
              <a:alpha val="22910"/>
            </a:srgbClr>
          </a:solidFill>
          <a:ln w="9525" cap="flat" cmpd="sng">
            <a:solidFill>
              <a:schemeClr val="dk2"/>
            </a:solidFill>
            <a:prstDash val="solid"/>
            <a:round/>
            <a:headEnd type="none" w="sm" len="sm"/>
            <a:tailEnd type="none" w="sm" len="sm"/>
          </a:ln>
          <a:effectLst>
            <a:outerShdw blurRad="57150" algn="bl" rotWithShape="0">
              <a:srgbClr val="FFFF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gdaef3cb667_0_754"/>
          <p:cNvSpPr txBox="1">
            <a:spLocks noGrp="1"/>
          </p:cNvSpPr>
          <p:nvPr>
            <p:ph type="body" idx="1"/>
          </p:nvPr>
        </p:nvSpPr>
        <p:spPr>
          <a:xfrm>
            <a:off x="458700" y="901815"/>
            <a:ext cx="11274600" cy="41958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r>
              <a:rPr lang="en-US" sz="4400" dirty="0"/>
              <a:t>Thank you!</a:t>
            </a:r>
          </a:p>
          <a:p>
            <a:pPr marL="0" lvl="0" indent="0" algn="ctr" rtl="0">
              <a:spcBef>
                <a:spcPts val="1000"/>
              </a:spcBef>
              <a:spcAft>
                <a:spcPts val="0"/>
              </a:spcAft>
              <a:buNone/>
            </a:pPr>
            <a:r>
              <a:rPr lang="en-US" sz="4400" dirty="0"/>
              <a:t>We tried our generated recipes and got this:</a:t>
            </a:r>
            <a:endParaRPr sz="4400" dirty="0"/>
          </a:p>
        </p:txBody>
      </p:sp>
      <p:pic>
        <p:nvPicPr>
          <p:cNvPr id="2" name="图片 1">
            <a:extLst>
              <a:ext uri="{FF2B5EF4-FFF2-40B4-BE49-F238E27FC236}">
                <a16:creationId xmlns:a16="http://schemas.microsoft.com/office/drawing/2014/main" id="{CD27EF2A-F0FF-884C-BABB-984E258C1F54}"/>
              </a:ext>
            </a:extLst>
          </p:cNvPr>
          <p:cNvPicPr>
            <a:picLocks noChangeAspect="1"/>
          </p:cNvPicPr>
          <p:nvPr/>
        </p:nvPicPr>
        <p:blipFill>
          <a:blip r:embed="rId3"/>
          <a:stretch>
            <a:fillRect/>
          </a:stretch>
        </p:blipFill>
        <p:spPr>
          <a:xfrm>
            <a:off x="3537857" y="2804430"/>
            <a:ext cx="5116286" cy="38372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pic>
        <p:nvPicPr>
          <p:cNvPr id="308" name="Google Shape;308;p2"/>
          <p:cNvPicPr preferRelativeResize="0"/>
          <p:nvPr/>
        </p:nvPicPr>
        <p:blipFill>
          <a:blip r:embed="rId3">
            <a:alphaModFix/>
          </a:blip>
          <a:stretch>
            <a:fillRect/>
          </a:stretch>
        </p:blipFill>
        <p:spPr>
          <a:xfrm>
            <a:off x="4996850" y="1691325"/>
            <a:ext cx="6499976" cy="4333325"/>
          </a:xfrm>
          <a:prstGeom prst="rect">
            <a:avLst/>
          </a:prstGeom>
          <a:noFill/>
          <a:ln>
            <a:noFill/>
          </a:ln>
        </p:spPr>
      </p:pic>
      <p:sp>
        <p:nvSpPr>
          <p:cNvPr id="309" name="Google Shape;309;p2"/>
          <p:cNvSpPr txBox="1">
            <a:spLocks noGrp="1"/>
          </p:cNvSpPr>
          <p:nvPr>
            <p:ph type="title"/>
          </p:nvPr>
        </p:nvSpPr>
        <p:spPr>
          <a:xfrm>
            <a:off x="458694" y="365760"/>
            <a:ext cx="10895106"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EB Garamond"/>
              <a:buNone/>
            </a:pPr>
            <a:r>
              <a:rPr lang="en-US"/>
              <a:t>Background</a:t>
            </a:r>
            <a:endParaRPr/>
          </a:p>
        </p:txBody>
      </p:sp>
      <p:sp>
        <p:nvSpPr>
          <p:cNvPr id="310" name="Google Shape;310;p2"/>
          <p:cNvSpPr txBox="1"/>
          <p:nvPr/>
        </p:nvSpPr>
        <p:spPr>
          <a:xfrm>
            <a:off x="458700" y="2403975"/>
            <a:ext cx="4340700" cy="3237600"/>
          </a:xfrm>
          <a:prstGeom prst="rect">
            <a:avLst/>
          </a:prstGeom>
          <a:noFill/>
          <a:ln>
            <a:noFill/>
          </a:ln>
        </p:spPr>
        <p:txBody>
          <a:bodyPr spcFirstLastPara="1" wrap="square" lIns="91425" tIns="45700" rIns="91425" bIns="45700" anchor="t" anchorCtr="0">
            <a:normAutofit/>
          </a:bodyPr>
          <a:lstStyle/>
          <a:p>
            <a:pPr marL="457200" lvl="0" indent="-342900" algn="l" rtl="0">
              <a:lnSpc>
                <a:spcPct val="110000"/>
              </a:lnSpc>
              <a:spcBef>
                <a:spcPts val="0"/>
              </a:spcBef>
              <a:spcAft>
                <a:spcPts val="0"/>
              </a:spcAft>
              <a:buClr>
                <a:srgbClr val="000000"/>
              </a:buClr>
              <a:buSzPts val="1800"/>
              <a:buChar char="•"/>
            </a:pPr>
            <a:r>
              <a:rPr lang="en-US" sz="3600"/>
              <a:t>Automatic recipe generations</a:t>
            </a:r>
            <a:endParaRPr sz="3600">
              <a:solidFill>
                <a:srgbClr val="000000"/>
              </a:solidFill>
            </a:endParaRPr>
          </a:p>
          <a:p>
            <a:pPr marL="457200" lvl="0" indent="0" algn="l" rtl="0">
              <a:lnSpc>
                <a:spcPct val="110000"/>
              </a:lnSpc>
              <a:spcBef>
                <a:spcPts val="0"/>
              </a:spcBef>
              <a:spcAft>
                <a:spcPts val="0"/>
              </a:spcAft>
              <a:buNone/>
            </a:pPr>
            <a:endParaRPr sz="3600">
              <a:solidFill>
                <a:srgbClr val="000000"/>
              </a:solidFill>
            </a:endParaRPr>
          </a:p>
          <a:p>
            <a:pPr marL="457200" lvl="0" indent="-342900" algn="l" rtl="0">
              <a:lnSpc>
                <a:spcPct val="110000"/>
              </a:lnSpc>
              <a:spcBef>
                <a:spcPts val="0"/>
              </a:spcBef>
              <a:spcAft>
                <a:spcPts val="0"/>
              </a:spcAft>
              <a:buClr>
                <a:srgbClr val="000000"/>
              </a:buClr>
              <a:buSzPts val="1800"/>
              <a:buChar char="•"/>
            </a:pPr>
            <a:r>
              <a:rPr lang="en-US" sz="3600"/>
              <a:t>Challenges</a:t>
            </a:r>
            <a:endParaRPr sz="36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8"/>
                                        </p:tgtEl>
                                        <p:attrNameLst>
                                          <p:attrName>style.visibility</p:attrName>
                                        </p:attrNameLst>
                                      </p:cBhvr>
                                      <p:to>
                                        <p:strVal val="visible"/>
                                      </p:to>
                                    </p:set>
                                    <p:animEffect transition="in" filter="fade">
                                      <p:cBhvr>
                                        <p:cTn id="7" dur="1"/>
                                        <p:tgtEl>
                                          <p:spTgt spid="30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0"/>
                                        </p:tgtEl>
                                        <p:attrNameLst>
                                          <p:attrName>style.visibility</p:attrName>
                                        </p:attrNameLst>
                                      </p:cBhvr>
                                      <p:to>
                                        <p:strVal val="visible"/>
                                      </p:to>
                                    </p:set>
                                    <p:animEffect transition="in" filter="fade">
                                      <p:cBhvr>
                                        <p:cTn id="12" dur="1"/>
                                        <p:tgtEl>
                                          <p:spTgt spid="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gdd6d9e837f_0_2"/>
          <p:cNvSpPr txBox="1">
            <a:spLocks noGrp="1"/>
          </p:cNvSpPr>
          <p:nvPr>
            <p:ph type="title"/>
          </p:nvPr>
        </p:nvSpPr>
        <p:spPr>
          <a:xfrm>
            <a:off x="458694" y="365760"/>
            <a:ext cx="10895100" cy="13257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endParaRPr>
              <a:highlight>
                <a:srgbClr val="F1C232"/>
              </a:highlight>
            </a:endParaRPr>
          </a:p>
          <a:p>
            <a:pPr marL="0" lvl="0" indent="0" algn="l" rtl="0">
              <a:spcBef>
                <a:spcPts val="0"/>
              </a:spcBef>
              <a:spcAft>
                <a:spcPts val="0"/>
              </a:spcAft>
              <a:buNone/>
            </a:pPr>
            <a:r>
              <a:rPr lang="en-US" sz="4850"/>
              <a:t>Background</a:t>
            </a:r>
            <a:endParaRPr sz="4850"/>
          </a:p>
          <a:p>
            <a:pPr marL="0" lvl="0" indent="0" algn="l" rtl="0">
              <a:spcBef>
                <a:spcPts val="0"/>
              </a:spcBef>
              <a:spcAft>
                <a:spcPts val="0"/>
              </a:spcAft>
              <a:buNone/>
            </a:pPr>
            <a:endParaRPr>
              <a:highlight>
                <a:srgbClr val="F1C232"/>
              </a:highlight>
            </a:endParaRPr>
          </a:p>
        </p:txBody>
      </p:sp>
      <p:sp>
        <p:nvSpPr>
          <p:cNvPr id="316" name="Google Shape;316;gdd6d9e837f_0_2"/>
          <p:cNvSpPr txBox="1">
            <a:spLocks noGrp="1"/>
          </p:cNvSpPr>
          <p:nvPr>
            <p:ph type="body" idx="1"/>
          </p:nvPr>
        </p:nvSpPr>
        <p:spPr>
          <a:xfrm>
            <a:off x="335875" y="2856075"/>
            <a:ext cx="4761600" cy="2939400"/>
          </a:xfrm>
          <a:prstGeom prst="rect">
            <a:avLst/>
          </a:prstGeom>
        </p:spPr>
        <p:txBody>
          <a:bodyPr spcFirstLastPara="1" wrap="square" lIns="91425" tIns="45700" rIns="91425" bIns="45700" anchor="t" anchorCtr="0">
            <a:normAutofit/>
          </a:bodyPr>
          <a:lstStyle/>
          <a:p>
            <a:pPr marL="0" lvl="0" indent="0" algn="l" rtl="0">
              <a:lnSpc>
                <a:spcPct val="110000"/>
              </a:lnSpc>
              <a:spcBef>
                <a:spcPts val="1000"/>
              </a:spcBef>
              <a:spcAft>
                <a:spcPts val="0"/>
              </a:spcAft>
              <a:buNone/>
            </a:pPr>
            <a:r>
              <a:rPr lang="en-US">
                <a:latin typeface="Arial"/>
                <a:ea typeface="Arial"/>
                <a:cs typeface="Arial"/>
                <a:sym typeface="Arial"/>
              </a:rPr>
              <a:t>RecipeNLG’s          Recipe   Generator</a:t>
            </a:r>
            <a:endParaRPr>
              <a:latin typeface="Arial"/>
              <a:ea typeface="Arial"/>
              <a:cs typeface="Arial"/>
              <a:sym typeface="Arial"/>
            </a:endParaRPr>
          </a:p>
          <a:p>
            <a:pPr marL="0" lvl="0" indent="0" algn="l" rtl="0">
              <a:spcBef>
                <a:spcPts val="1000"/>
              </a:spcBef>
              <a:spcAft>
                <a:spcPts val="0"/>
              </a:spcAft>
              <a:buNone/>
            </a:pPr>
            <a:endParaRPr/>
          </a:p>
        </p:txBody>
      </p:sp>
      <p:pic>
        <p:nvPicPr>
          <p:cNvPr id="317" name="Google Shape;317;gdd6d9e837f_0_2"/>
          <p:cNvPicPr preferRelativeResize="0"/>
          <p:nvPr/>
        </p:nvPicPr>
        <p:blipFill>
          <a:blip r:embed="rId3">
            <a:alphaModFix/>
          </a:blip>
          <a:stretch>
            <a:fillRect/>
          </a:stretch>
        </p:blipFill>
        <p:spPr>
          <a:xfrm>
            <a:off x="4829774" y="843849"/>
            <a:ext cx="6904350" cy="5636375"/>
          </a:xfrm>
          <a:prstGeom prst="rect">
            <a:avLst/>
          </a:prstGeom>
          <a:noFill/>
          <a:ln>
            <a:noFill/>
          </a:ln>
        </p:spPr>
      </p:pic>
      <p:sp>
        <p:nvSpPr>
          <p:cNvPr id="318" name="Google Shape;318;gdd6d9e837f_0_2"/>
          <p:cNvSpPr/>
          <p:nvPr/>
        </p:nvSpPr>
        <p:spPr>
          <a:xfrm>
            <a:off x="6668600" y="1968500"/>
            <a:ext cx="2565900" cy="283200"/>
          </a:xfrm>
          <a:prstGeom prst="rect">
            <a:avLst/>
          </a:prstGeom>
          <a:solidFill>
            <a:srgbClr val="E3E505">
              <a:alpha val="31840"/>
            </a:srgbClr>
          </a:solidFill>
          <a:ln w="9525" cap="flat" cmpd="sng">
            <a:solidFill>
              <a:schemeClr val="dk2"/>
            </a:solidFill>
            <a:prstDash val="solid"/>
            <a:round/>
            <a:headEnd type="none" w="sm" len="sm"/>
            <a:tailEnd type="none" w="sm" len="sm"/>
          </a:ln>
          <a:effectLst>
            <a:outerShdw blurRad="57150" algn="bl" rotWithShape="0">
              <a:srgbClr val="FFFF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gdd6d9e837f_0_2"/>
          <p:cNvSpPr/>
          <p:nvPr/>
        </p:nvSpPr>
        <p:spPr>
          <a:xfrm>
            <a:off x="6668600" y="3004200"/>
            <a:ext cx="2565900" cy="283200"/>
          </a:xfrm>
          <a:prstGeom prst="rect">
            <a:avLst/>
          </a:prstGeom>
          <a:solidFill>
            <a:srgbClr val="E3E505">
              <a:alpha val="31840"/>
            </a:srgbClr>
          </a:solidFill>
          <a:ln w="9525" cap="flat" cmpd="sng">
            <a:solidFill>
              <a:schemeClr val="dk2"/>
            </a:solidFill>
            <a:prstDash val="solid"/>
            <a:round/>
            <a:headEnd type="none" w="sm" len="sm"/>
            <a:tailEnd type="none" w="sm" len="sm"/>
          </a:ln>
          <a:effectLst>
            <a:outerShdw blurRad="57150" algn="bl" rotWithShape="0">
              <a:srgbClr val="FFFF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gdd6d9e837f_0_2"/>
          <p:cNvSpPr/>
          <p:nvPr/>
        </p:nvSpPr>
        <p:spPr>
          <a:xfrm>
            <a:off x="6668600" y="3287400"/>
            <a:ext cx="2565900" cy="283200"/>
          </a:xfrm>
          <a:prstGeom prst="rect">
            <a:avLst/>
          </a:prstGeom>
          <a:solidFill>
            <a:srgbClr val="E3E505">
              <a:alpha val="31840"/>
            </a:srgbClr>
          </a:solidFill>
          <a:ln w="9525" cap="flat" cmpd="sng">
            <a:solidFill>
              <a:schemeClr val="dk2"/>
            </a:solidFill>
            <a:prstDash val="solid"/>
            <a:round/>
            <a:headEnd type="none" w="sm" len="sm"/>
            <a:tailEnd type="none" w="sm" len="sm"/>
          </a:ln>
          <a:effectLst>
            <a:outerShdw blurRad="57150" algn="bl" rotWithShape="0">
              <a:srgbClr val="FFFF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gdd6d9e837f_0_2"/>
          <p:cNvSpPr/>
          <p:nvPr/>
        </p:nvSpPr>
        <p:spPr>
          <a:xfrm>
            <a:off x="6319175" y="3570600"/>
            <a:ext cx="5112900" cy="1094100"/>
          </a:xfrm>
          <a:prstGeom prst="rect">
            <a:avLst/>
          </a:prstGeom>
          <a:solidFill>
            <a:srgbClr val="9E33BA">
              <a:alpha val="31840"/>
            </a:srgbClr>
          </a:solidFill>
          <a:ln w="9525" cap="flat" cmpd="sng">
            <a:solidFill>
              <a:schemeClr val="dk2"/>
            </a:solidFill>
            <a:prstDash val="solid"/>
            <a:round/>
            <a:headEnd type="none" w="sm" len="sm"/>
            <a:tailEnd type="none" w="sm" len="sm"/>
          </a:ln>
          <a:effectLst>
            <a:outerShdw blurRad="57150" algn="bl" rotWithShape="0">
              <a:srgbClr val="FFFF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gdd6d9e837f_0_2"/>
          <p:cNvSpPr/>
          <p:nvPr/>
        </p:nvSpPr>
        <p:spPr>
          <a:xfrm>
            <a:off x="6668600" y="1149250"/>
            <a:ext cx="2565900" cy="283200"/>
          </a:xfrm>
          <a:prstGeom prst="rect">
            <a:avLst/>
          </a:prstGeom>
          <a:solidFill>
            <a:srgbClr val="E3E505">
              <a:alpha val="31840"/>
            </a:srgbClr>
          </a:solidFill>
          <a:ln w="9525" cap="flat" cmpd="sng">
            <a:solidFill>
              <a:schemeClr val="dk2"/>
            </a:solidFill>
            <a:prstDash val="solid"/>
            <a:round/>
            <a:headEnd type="none" w="sm" len="sm"/>
            <a:tailEnd type="none" w="sm" len="sm"/>
          </a:ln>
          <a:effectLst>
            <a:outerShdw blurRad="57150" algn="bl" rotWithShape="0">
              <a:srgbClr val="FFFF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
                                        </p:tgtEl>
                                        <p:attrNameLst>
                                          <p:attrName>style.visibility</p:attrName>
                                        </p:attrNameLst>
                                      </p:cBhvr>
                                      <p:to>
                                        <p:strVal val="visible"/>
                                      </p:to>
                                    </p:set>
                                    <p:animEffect transition="in" filter="fade">
                                      <p:cBhvr>
                                        <p:cTn id="7" dur="200"/>
                                        <p:tgtEl>
                                          <p:spTgt spid="3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2"/>
                                        </p:tgtEl>
                                        <p:attrNameLst>
                                          <p:attrName>style.visibility</p:attrName>
                                        </p:attrNameLst>
                                      </p:cBhvr>
                                      <p:to>
                                        <p:strVal val="visible"/>
                                      </p:to>
                                    </p:set>
                                    <p:animEffect transition="in" filter="fade">
                                      <p:cBhvr>
                                        <p:cTn id="12" dur="1"/>
                                        <p:tgtEl>
                                          <p:spTgt spid="3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8"/>
                                        </p:tgtEl>
                                        <p:attrNameLst>
                                          <p:attrName>style.visibility</p:attrName>
                                        </p:attrNameLst>
                                      </p:cBhvr>
                                      <p:to>
                                        <p:strVal val="visible"/>
                                      </p:to>
                                    </p:set>
                                    <p:animEffect transition="in" filter="fade">
                                      <p:cBhvr>
                                        <p:cTn id="17" dur="1"/>
                                        <p:tgtEl>
                                          <p:spTgt spid="318"/>
                                        </p:tgtEl>
                                      </p:cBhvr>
                                    </p:animEffect>
                                  </p:childTnLst>
                                </p:cTn>
                              </p:par>
                              <p:par>
                                <p:cTn id="18" presetID="10" presetClass="entr" presetSubtype="0" fill="hold" nodeType="withEffect">
                                  <p:stCondLst>
                                    <p:cond delay="0"/>
                                  </p:stCondLst>
                                  <p:childTnLst>
                                    <p:set>
                                      <p:cBhvr>
                                        <p:cTn id="19" dur="1" fill="hold">
                                          <p:stCondLst>
                                            <p:cond delay="0"/>
                                          </p:stCondLst>
                                        </p:cTn>
                                        <p:tgtEl>
                                          <p:spTgt spid="319"/>
                                        </p:tgtEl>
                                        <p:attrNameLst>
                                          <p:attrName>style.visibility</p:attrName>
                                        </p:attrNameLst>
                                      </p:cBhvr>
                                      <p:to>
                                        <p:strVal val="visible"/>
                                      </p:to>
                                    </p:set>
                                    <p:animEffect transition="in" filter="fade">
                                      <p:cBhvr>
                                        <p:cTn id="20" dur="1"/>
                                        <p:tgtEl>
                                          <p:spTgt spid="319"/>
                                        </p:tgtEl>
                                      </p:cBhvr>
                                    </p:animEffect>
                                  </p:childTnLst>
                                </p:cTn>
                              </p:par>
                              <p:par>
                                <p:cTn id="21" presetID="10" presetClass="entr" presetSubtype="0" fill="hold" nodeType="withEffect">
                                  <p:stCondLst>
                                    <p:cond delay="0"/>
                                  </p:stCondLst>
                                  <p:childTnLst>
                                    <p:set>
                                      <p:cBhvr>
                                        <p:cTn id="22" dur="1" fill="hold">
                                          <p:stCondLst>
                                            <p:cond delay="0"/>
                                          </p:stCondLst>
                                        </p:cTn>
                                        <p:tgtEl>
                                          <p:spTgt spid="320"/>
                                        </p:tgtEl>
                                        <p:attrNameLst>
                                          <p:attrName>style.visibility</p:attrName>
                                        </p:attrNameLst>
                                      </p:cBhvr>
                                      <p:to>
                                        <p:strVal val="visible"/>
                                      </p:to>
                                    </p:set>
                                    <p:animEffect transition="in" filter="fade">
                                      <p:cBhvr>
                                        <p:cTn id="23" dur="1"/>
                                        <p:tgtEl>
                                          <p:spTgt spid="32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21"/>
                                        </p:tgtEl>
                                        <p:attrNameLst>
                                          <p:attrName>style.visibility</p:attrName>
                                        </p:attrNameLst>
                                      </p:cBhvr>
                                      <p:to>
                                        <p:strVal val="visible"/>
                                      </p:to>
                                    </p:set>
                                    <p:animEffect transition="in" filter="fade">
                                      <p:cBhvr>
                                        <p:cTn id="28" dur="1"/>
                                        <p:tgtEl>
                                          <p:spTgt spid="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
          <p:cNvSpPr txBox="1">
            <a:spLocks noGrp="1"/>
          </p:cNvSpPr>
          <p:nvPr>
            <p:ph type="title"/>
          </p:nvPr>
        </p:nvSpPr>
        <p:spPr>
          <a:xfrm>
            <a:off x="458694" y="365760"/>
            <a:ext cx="10895106"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EB Garamond"/>
              <a:buNone/>
            </a:pPr>
            <a:r>
              <a:rPr lang="en-US"/>
              <a:t>Research questions</a:t>
            </a:r>
            <a:endParaRPr/>
          </a:p>
        </p:txBody>
      </p:sp>
      <p:sp>
        <p:nvSpPr>
          <p:cNvPr id="328" name="Google Shape;328;p3"/>
          <p:cNvSpPr txBox="1">
            <a:spLocks noGrp="1"/>
          </p:cNvSpPr>
          <p:nvPr>
            <p:ph type="body" idx="1"/>
          </p:nvPr>
        </p:nvSpPr>
        <p:spPr>
          <a:xfrm>
            <a:off x="458700" y="1949450"/>
            <a:ext cx="11274600" cy="1929900"/>
          </a:xfrm>
          <a:prstGeom prst="rect">
            <a:avLst/>
          </a:prstGeom>
          <a:noFill/>
          <a:ln>
            <a:noFill/>
          </a:ln>
        </p:spPr>
        <p:txBody>
          <a:bodyPr spcFirstLastPara="1" wrap="square" lIns="91425" tIns="45700" rIns="91425" bIns="45700" anchor="t" anchorCtr="0">
            <a:normAutofit/>
          </a:bodyPr>
          <a:lstStyle/>
          <a:p>
            <a:pPr marL="457200" lvl="0" indent="-342900" algn="l" rtl="0">
              <a:lnSpc>
                <a:spcPct val="110000"/>
              </a:lnSpc>
              <a:spcBef>
                <a:spcPts val="0"/>
              </a:spcBef>
              <a:spcAft>
                <a:spcPts val="0"/>
              </a:spcAft>
              <a:buSzPts val="1800"/>
              <a:buChar char="•"/>
            </a:pPr>
            <a:r>
              <a:rPr lang="en-US">
                <a:latin typeface="Arial"/>
                <a:ea typeface="Arial"/>
                <a:cs typeface="Arial"/>
                <a:sym typeface="Arial"/>
              </a:rPr>
              <a:t>Develop a model that could correctly utilise the input by </a:t>
            </a:r>
            <a:r>
              <a:rPr lang="en-US" b="1"/>
              <a:t>taking full usage of ingredients</a:t>
            </a:r>
            <a:r>
              <a:rPr lang="en-US">
                <a:latin typeface="Arial"/>
                <a:ea typeface="Arial"/>
                <a:cs typeface="Arial"/>
                <a:sym typeface="Arial"/>
              </a:rPr>
              <a:t> given in its generation process.</a:t>
            </a:r>
            <a:endParaRPr/>
          </a:p>
        </p:txBody>
      </p:sp>
      <p:sp>
        <p:nvSpPr>
          <p:cNvPr id="329" name="Google Shape;329;p3"/>
          <p:cNvSpPr txBox="1"/>
          <p:nvPr/>
        </p:nvSpPr>
        <p:spPr>
          <a:xfrm>
            <a:off x="440700" y="4237625"/>
            <a:ext cx="11310600" cy="1348200"/>
          </a:xfrm>
          <a:prstGeom prst="rect">
            <a:avLst/>
          </a:prstGeom>
          <a:noFill/>
          <a:ln>
            <a:noFill/>
          </a:ln>
        </p:spPr>
        <p:txBody>
          <a:bodyPr spcFirstLastPara="1" wrap="square" lIns="91425" tIns="91425" rIns="91425" bIns="91425" anchor="t" anchorCtr="0">
            <a:spAutoFit/>
          </a:bodyPr>
          <a:lstStyle/>
          <a:p>
            <a:pPr marL="457200" lvl="0" indent="-342900" algn="l" rtl="0">
              <a:lnSpc>
                <a:spcPct val="110000"/>
              </a:lnSpc>
              <a:spcBef>
                <a:spcPts val="0"/>
              </a:spcBef>
              <a:spcAft>
                <a:spcPts val="0"/>
              </a:spcAft>
              <a:buClr>
                <a:schemeClr val="dk1"/>
              </a:buClr>
              <a:buSzPts val="1800"/>
              <a:buChar char="•"/>
            </a:pPr>
            <a:r>
              <a:rPr lang="en-US" sz="3600">
                <a:solidFill>
                  <a:schemeClr val="dk1"/>
                </a:solidFill>
              </a:rPr>
              <a:t>Improve the </a:t>
            </a:r>
            <a:r>
              <a:rPr lang="en-US" sz="3600" b="1">
                <a:solidFill>
                  <a:schemeClr val="dk1"/>
                </a:solidFill>
              </a:rPr>
              <a:t>global coherence</a:t>
            </a:r>
            <a:r>
              <a:rPr lang="en-US" sz="3600">
                <a:solidFill>
                  <a:schemeClr val="dk1"/>
                </a:solidFill>
              </a:rPr>
              <a:t> of instruction steps compared to currently available RecipeNLG model.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8"/>
                                        </p:tgtEl>
                                        <p:attrNameLst>
                                          <p:attrName>style.visibility</p:attrName>
                                        </p:attrNameLst>
                                      </p:cBhvr>
                                      <p:to>
                                        <p:strVal val="visible"/>
                                      </p:to>
                                    </p:set>
                                    <p:animEffect transition="in" filter="fade">
                                      <p:cBhvr>
                                        <p:cTn id="7" dur="1"/>
                                        <p:tgtEl>
                                          <p:spTgt spid="3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9"/>
                                        </p:tgtEl>
                                        <p:attrNameLst>
                                          <p:attrName>style.visibility</p:attrName>
                                        </p:attrNameLst>
                                      </p:cBhvr>
                                      <p:to>
                                        <p:strVal val="visible"/>
                                      </p:to>
                                    </p:set>
                                    <p:animEffect transition="in" filter="fade">
                                      <p:cBhvr>
                                        <p:cTn id="12" dur="1"/>
                                        <p:tgtEl>
                                          <p:spTgt spid="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gdaee33dcc0_0_316"/>
          <p:cNvSpPr txBox="1">
            <a:spLocks noGrp="1"/>
          </p:cNvSpPr>
          <p:nvPr>
            <p:ph type="title"/>
          </p:nvPr>
        </p:nvSpPr>
        <p:spPr>
          <a:xfrm>
            <a:off x="458694" y="365760"/>
            <a:ext cx="108951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EB Garamond"/>
              <a:buNone/>
            </a:pPr>
            <a:r>
              <a:rPr lang="en-US" sz="4000"/>
              <a:t>Methodology</a:t>
            </a:r>
            <a:endParaRPr sz="4000"/>
          </a:p>
        </p:txBody>
      </p:sp>
      <p:sp>
        <p:nvSpPr>
          <p:cNvPr id="335" name="Google Shape;335;gdaee33dcc0_0_316"/>
          <p:cNvSpPr txBox="1">
            <a:spLocks noGrp="1"/>
          </p:cNvSpPr>
          <p:nvPr>
            <p:ph type="body" idx="1"/>
          </p:nvPr>
        </p:nvSpPr>
        <p:spPr>
          <a:xfrm>
            <a:off x="458694" y="1949450"/>
            <a:ext cx="11274600" cy="4195800"/>
          </a:xfrm>
          <a:prstGeom prst="rect">
            <a:avLst/>
          </a:prstGeom>
          <a:noFill/>
          <a:ln>
            <a:noFill/>
          </a:ln>
        </p:spPr>
        <p:txBody>
          <a:bodyPr spcFirstLastPara="1" wrap="square" lIns="91425" tIns="45700" rIns="91425" bIns="45700" anchor="t" anchorCtr="0">
            <a:normAutofit/>
          </a:bodyPr>
          <a:lstStyle/>
          <a:p>
            <a:pPr marL="457200" lvl="0" indent="-317500" algn="l" rtl="0">
              <a:lnSpc>
                <a:spcPct val="110000"/>
              </a:lnSpc>
              <a:spcBef>
                <a:spcPts val="0"/>
              </a:spcBef>
              <a:spcAft>
                <a:spcPts val="0"/>
              </a:spcAft>
              <a:buClr>
                <a:schemeClr val="dk1"/>
              </a:buClr>
              <a:buSzPts val="1400"/>
              <a:buChar char="•"/>
            </a:pPr>
            <a:r>
              <a:rPr lang="en-US" sz="3200"/>
              <a:t>How to take </a:t>
            </a:r>
            <a:r>
              <a:rPr lang="en-US" sz="3200" b="1"/>
              <a:t>usage of ingredients</a:t>
            </a:r>
            <a:r>
              <a:rPr lang="en-US" sz="3200"/>
              <a:t>?</a:t>
            </a:r>
            <a:endParaRPr sz="3200"/>
          </a:p>
          <a:p>
            <a:pPr marL="914400" lvl="1" indent="-368300" algn="l" rtl="0">
              <a:lnSpc>
                <a:spcPct val="110000"/>
              </a:lnSpc>
              <a:spcBef>
                <a:spcPts val="0"/>
              </a:spcBef>
              <a:spcAft>
                <a:spcPts val="0"/>
              </a:spcAft>
              <a:buClr>
                <a:schemeClr val="dk1"/>
              </a:buClr>
              <a:buSzPts val="2200"/>
              <a:buChar char="•"/>
            </a:pPr>
            <a:r>
              <a:rPr lang="en-US" sz="2800" b="1"/>
              <a:t>Conditional Generation</a:t>
            </a:r>
            <a:r>
              <a:rPr lang="en-US" sz="2800"/>
              <a:t> instead of Causal Language Model</a:t>
            </a:r>
            <a:endParaRPr sz="2800"/>
          </a:p>
          <a:p>
            <a:pPr marL="914400" lvl="1" indent="-368300" algn="l" rtl="0">
              <a:lnSpc>
                <a:spcPct val="110000"/>
              </a:lnSpc>
              <a:spcBef>
                <a:spcPts val="0"/>
              </a:spcBef>
              <a:spcAft>
                <a:spcPts val="0"/>
              </a:spcAft>
              <a:buClr>
                <a:schemeClr val="dk1"/>
              </a:buClr>
              <a:buSzPts val="2200"/>
              <a:buChar char="•"/>
            </a:pPr>
            <a:r>
              <a:rPr lang="en-US" sz="2800"/>
              <a:t>Loss Modification</a:t>
            </a:r>
            <a:endParaRPr sz="2800"/>
          </a:p>
          <a:p>
            <a:pPr marL="457200" lvl="0" indent="0" algn="l" rtl="0">
              <a:lnSpc>
                <a:spcPct val="110000"/>
              </a:lnSpc>
              <a:spcBef>
                <a:spcPts val="0"/>
              </a:spcBef>
              <a:spcAft>
                <a:spcPts val="0"/>
              </a:spcAft>
              <a:buClr>
                <a:schemeClr val="dk1"/>
              </a:buClr>
              <a:buSzPts val="1800"/>
              <a:buNone/>
            </a:pPr>
            <a:endParaRPr>
              <a:latin typeface="Arial"/>
              <a:ea typeface="Arial"/>
              <a:cs typeface="Arial"/>
              <a:sym typeface="Arial"/>
            </a:endParaRPr>
          </a:p>
          <a:p>
            <a:pPr marL="457200" lvl="0" indent="-317500" algn="l" rtl="0">
              <a:lnSpc>
                <a:spcPct val="110000"/>
              </a:lnSpc>
              <a:spcBef>
                <a:spcPts val="0"/>
              </a:spcBef>
              <a:spcAft>
                <a:spcPts val="0"/>
              </a:spcAft>
              <a:buClr>
                <a:schemeClr val="dk1"/>
              </a:buClr>
              <a:buSzPts val="1400"/>
              <a:buChar char="•"/>
            </a:pPr>
            <a:r>
              <a:rPr lang="en-US" sz="3200"/>
              <a:t>How to i</a:t>
            </a:r>
            <a:r>
              <a:rPr lang="en-US" sz="3200">
                <a:latin typeface="Arial"/>
                <a:ea typeface="Arial"/>
                <a:cs typeface="Arial"/>
                <a:sym typeface="Arial"/>
              </a:rPr>
              <a:t>mprove the </a:t>
            </a:r>
            <a:r>
              <a:rPr lang="en-US" sz="3200" b="1"/>
              <a:t>global coherence</a:t>
            </a:r>
            <a:r>
              <a:rPr lang="en-US" sz="3200"/>
              <a:t>?</a:t>
            </a:r>
            <a:endParaRPr sz="3200"/>
          </a:p>
          <a:p>
            <a:pPr marL="914400" lvl="1" indent="-368300" algn="l" rtl="0">
              <a:lnSpc>
                <a:spcPct val="110000"/>
              </a:lnSpc>
              <a:spcBef>
                <a:spcPts val="0"/>
              </a:spcBef>
              <a:spcAft>
                <a:spcPts val="0"/>
              </a:spcAft>
              <a:buClr>
                <a:schemeClr val="dk1"/>
              </a:buClr>
              <a:buSzPts val="2200"/>
              <a:buChar char="•"/>
            </a:pPr>
            <a:r>
              <a:rPr lang="en-US" sz="2800"/>
              <a:t>Construct a feature to represent coherence</a:t>
            </a:r>
            <a:endParaRPr/>
          </a:p>
          <a:p>
            <a:pPr marL="914400" lvl="1" indent="-368300" algn="l" rtl="0">
              <a:lnSpc>
                <a:spcPct val="110000"/>
              </a:lnSpc>
              <a:spcBef>
                <a:spcPts val="0"/>
              </a:spcBef>
              <a:spcAft>
                <a:spcPts val="0"/>
              </a:spcAft>
              <a:buClr>
                <a:schemeClr val="dk1"/>
              </a:buClr>
              <a:buSzPts val="2200"/>
              <a:buChar char="•"/>
            </a:pPr>
            <a:r>
              <a:rPr lang="en-US" sz="2800"/>
              <a:t>Coherence Discriminate Module (CDM)</a:t>
            </a:r>
            <a:endParaRPr sz="2800"/>
          </a:p>
          <a:p>
            <a:pPr marL="0" lvl="0" indent="0" algn="l" rtl="0">
              <a:lnSpc>
                <a:spcPct val="110000"/>
              </a:lnSpc>
              <a:spcBef>
                <a:spcPts val="0"/>
              </a:spcBef>
              <a:spcAft>
                <a:spcPts val="0"/>
              </a:spcAft>
              <a:buClr>
                <a:schemeClr val="dk1"/>
              </a:buClr>
              <a:buSzPts val="1800"/>
              <a:buNone/>
            </a:pPr>
            <a:r>
              <a:rPr lang="en-US" sz="2800"/>
              <a:t>	- By Multi-layer Perceptron or GRU</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pic>
        <p:nvPicPr>
          <p:cNvPr id="340" name="Google Shape;340;gdaee33dcc0_0_464" descr="图示&#10;&#10;描述已自动生成"/>
          <p:cNvPicPr preferRelativeResize="0"/>
          <p:nvPr/>
        </p:nvPicPr>
        <p:blipFill rotWithShape="1">
          <a:blip r:embed="rId3">
            <a:alphaModFix/>
          </a:blip>
          <a:srcRect/>
          <a:stretch/>
        </p:blipFill>
        <p:spPr>
          <a:xfrm>
            <a:off x="1695357" y="966952"/>
            <a:ext cx="8594274" cy="5773640"/>
          </a:xfrm>
          <a:prstGeom prst="rect">
            <a:avLst/>
          </a:prstGeom>
          <a:noFill/>
          <a:ln>
            <a:noFill/>
          </a:ln>
        </p:spPr>
      </p:pic>
      <p:sp>
        <p:nvSpPr>
          <p:cNvPr id="341" name="Google Shape;341;gdaee33dcc0_0_464" descr="Heading"/>
          <p:cNvSpPr txBox="1">
            <a:spLocks noGrp="1"/>
          </p:cNvSpPr>
          <p:nvPr>
            <p:ph type="title"/>
          </p:nvPr>
        </p:nvSpPr>
        <p:spPr>
          <a:xfrm>
            <a:off x="338979" y="611522"/>
            <a:ext cx="9000000" cy="1368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sz="3200"/>
              <a:t>Proposed Model: BART with CDM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pic>
        <p:nvPicPr>
          <p:cNvPr id="346" name="Google Shape;346;gdaee33dcc0_0_469" descr="图示&#10;&#10;描述已自动生成"/>
          <p:cNvPicPr preferRelativeResize="0"/>
          <p:nvPr/>
        </p:nvPicPr>
        <p:blipFill rotWithShape="1">
          <a:blip r:embed="rId3">
            <a:alphaModFix/>
          </a:blip>
          <a:srcRect/>
          <a:stretch/>
        </p:blipFill>
        <p:spPr>
          <a:xfrm>
            <a:off x="1695357" y="966952"/>
            <a:ext cx="8594274" cy="5773640"/>
          </a:xfrm>
          <a:prstGeom prst="rect">
            <a:avLst/>
          </a:prstGeom>
          <a:noFill/>
          <a:ln>
            <a:noFill/>
          </a:ln>
        </p:spPr>
      </p:pic>
      <p:sp>
        <p:nvSpPr>
          <p:cNvPr id="347" name="Google Shape;347;gdaee33dcc0_0_469" descr="Heading"/>
          <p:cNvSpPr txBox="1">
            <a:spLocks noGrp="1"/>
          </p:cNvSpPr>
          <p:nvPr>
            <p:ph type="title"/>
          </p:nvPr>
        </p:nvSpPr>
        <p:spPr>
          <a:xfrm>
            <a:off x="338979" y="611522"/>
            <a:ext cx="9000000" cy="1368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sz="3200"/>
              <a:t>Conditional Generation</a:t>
            </a:r>
            <a:endParaRPr/>
          </a:p>
        </p:txBody>
      </p:sp>
      <p:sp>
        <p:nvSpPr>
          <p:cNvPr id="348" name="Google Shape;348;gdaee33dcc0_0_469"/>
          <p:cNvSpPr/>
          <p:nvPr/>
        </p:nvSpPr>
        <p:spPr>
          <a:xfrm>
            <a:off x="2725370" y="4088524"/>
            <a:ext cx="5714400" cy="2652000"/>
          </a:xfrm>
          <a:prstGeom prst="rect">
            <a:avLst/>
          </a:prstGeom>
          <a:noFill/>
          <a:ln w="63500" cap="flat" cmpd="sng">
            <a:solidFill>
              <a:srgbClr val="D66469"/>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0000"/>
              </a:solidFill>
              <a:latin typeface="Arial"/>
              <a:ea typeface="Arial"/>
              <a:cs typeface="Arial"/>
              <a:sym typeface="Arial"/>
            </a:endParaRPr>
          </a:p>
        </p:txBody>
      </p:sp>
      <p:sp>
        <p:nvSpPr>
          <p:cNvPr id="349" name="Google Shape;349;gdaee33dcc0_0_469" descr="Text"/>
          <p:cNvSpPr txBox="1"/>
          <p:nvPr/>
        </p:nvSpPr>
        <p:spPr>
          <a:xfrm>
            <a:off x="683160" y="5414558"/>
            <a:ext cx="2024400" cy="1210500"/>
          </a:xfrm>
          <a:prstGeom prst="rect">
            <a:avLst/>
          </a:prstGeom>
          <a:noFill/>
          <a:ln>
            <a:noFill/>
          </a:ln>
        </p:spPr>
        <p:txBody>
          <a:bodyPr spcFirstLastPara="1" wrap="square" lIns="91425" tIns="45700" rIns="91425" bIns="45700" anchor="t" anchorCtr="0">
            <a:noAutofit/>
          </a:bodyPr>
          <a:lstStyle/>
          <a:p>
            <a:pPr marL="11112" marR="0" lvl="0" indent="0" algn="l" rtl="0">
              <a:lnSpc>
                <a:spcPct val="100000"/>
              </a:lnSpc>
              <a:spcBef>
                <a:spcPts val="0"/>
              </a:spcBef>
              <a:spcAft>
                <a:spcPts val="0"/>
              </a:spcAft>
              <a:buClr>
                <a:schemeClr val="dk1"/>
              </a:buClr>
              <a:buSzPts val="1920"/>
              <a:buFont typeface="Arial"/>
              <a:buNone/>
            </a:pPr>
            <a:r>
              <a:rPr lang="en-US" sz="2400" b="0" i="0" u="none" strike="noStrike" cap="none">
                <a:solidFill>
                  <a:schemeClr val="dk1"/>
                </a:solidFill>
                <a:latin typeface="Arial"/>
                <a:ea typeface="Arial"/>
                <a:cs typeface="Arial"/>
                <a:sym typeface="Arial"/>
              </a:rPr>
              <a:t>Conditional </a:t>
            </a:r>
            <a:endParaRPr/>
          </a:p>
          <a:p>
            <a:pPr marL="11112" marR="0" lvl="0" indent="0" algn="l" rtl="0">
              <a:lnSpc>
                <a:spcPct val="100000"/>
              </a:lnSpc>
              <a:spcBef>
                <a:spcPts val="1000"/>
              </a:spcBef>
              <a:spcAft>
                <a:spcPts val="0"/>
              </a:spcAft>
              <a:buClr>
                <a:schemeClr val="dk1"/>
              </a:buClr>
              <a:buSzPts val="1920"/>
              <a:buFont typeface="Arial"/>
              <a:buNone/>
            </a:pPr>
            <a:r>
              <a:rPr lang="en-US" sz="2400" b="0" i="0" u="none" strike="noStrike" cap="none">
                <a:solidFill>
                  <a:schemeClr val="dk1"/>
                </a:solidFill>
                <a:latin typeface="Arial"/>
                <a:ea typeface="Arial"/>
                <a:cs typeface="Arial"/>
                <a:sym typeface="Arial"/>
              </a:rPr>
              <a:t>Generation</a:t>
            </a:r>
            <a:endParaRPr/>
          </a:p>
        </p:txBody>
      </p:sp>
      <p:sp>
        <p:nvSpPr>
          <p:cNvPr id="350" name="Google Shape;350;gdaee33dcc0_0_469"/>
          <p:cNvSpPr/>
          <p:nvPr/>
        </p:nvSpPr>
        <p:spPr>
          <a:xfrm rot="-1580685">
            <a:off x="1556316" y="4794943"/>
            <a:ext cx="907224" cy="440867"/>
          </a:xfrm>
          <a:prstGeom prst="leftArrow">
            <a:avLst>
              <a:gd name="adj1" fmla="val 50000"/>
              <a:gd name="adj2" fmla="val 50000"/>
            </a:avLst>
          </a:prstGeom>
          <a:solidFill>
            <a:schemeClr val="accent1"/>
          </a:solidFill>
          <a:ln w="12700" cap="flat" cmpd="sng">
            <a:solidFill>
              <a:srgbClr val="6B1C2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gdaee33dcc0_0_485"/>
          <p:cNvSpPr txBox="1">
            <a:spLocks noGrp="1"/>
          </p:cNvSpPr>
          <p:nvPr>
            <p:ph type="title"/>
          </p:nvPr>
        </p:nvSpPr>
        <p:spPr>
          <a:xfrm>
            <a:off x="458694" y="258510"/>
            <a:ext cx="108951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EB Garamond"/>
              <a:buNone/>
            </a:pPr>
            <a:r>
              <a:rPr lang="en-US" sz="4000"/>
              <a:t>Conditional Generation Model</a:t>
            </a:r>
            <a:endParaRPr sz="4000"/>
          </a:p>
        </p:txBody>
      </p:sp>
      <p:sp>
        <p:nvSpPr>
          <p:cNvPr id="356" name="Google Shape;356;gdaee33dcc0_0_485"/>
          <p:cNvSpPr txBox="1">
            <a:spLocks noGrp="1"/>
          </p:cNvSpPr>
          <p:nvPr>
            <p:ph type="body" idx="1"/>
          </p:nvPr>
        </p:nvSpPr>
        <p:spPr>
          <a:xfrm>
            <a:off x="458694" y="1331100"/>
            <a:ext cx="11274600" cy="4195800"/>
          </a:xfrm>
          <a:prstGeom prst="rect">
            <a:avLst/>
          </a:prstGeom>
          <a:blipFill rotWithShape="1">
            <a:blip r:embed="rId3">
              <a:alphaModFix/>
            </a:blip>
            <a:stretch>
              <a:fillRect t="-1199"/>
            </a:stretch>
          </a:blipFill>
          <a:ln>
            <a:noFill/>
          </a:ln>
        </p:spPr>
        <p:txBody>
          <a:bodyPr spcFirstLastPara="1" wrap="square" lIns="91425" tIns="45700" rIns="91425" bIns="45700" anchor="t" anchorCtr="0">
            <a:normAutofit/>
          </a:bodyPr>
          <a:lstStyle/>
          <a:p>
            <a:pPr marL="228600" lvl="0" indent="0" algn="l" rtl="0">
              <a:lnSpc>
                <a:spcPct val="110000"/>
              </a:lnSpc>
              <a:spcBef>
                <a:spcPts val="1000"/>
              </a:spcBef>
              <a:spcAft>
                <a:spcPts val="0"/>
              </a:spcAft>
              <a:buNone/>
            </a:pPr>
            <a:r>
              <a:rPr lang="en-US"/>
              <a:t> </a:t>
            </a:r>
            <a:endParaRPr/>
          </a:p>
        </p:txBody>
      </p:sp>
      <p:pic>
        <p:nvPicPr>
          <p:cNvPr id="357" name="Google Shape;357;gdaee33dcc0_0_485" descr="图示&#10;&#10;描述已自动生成"/>
          <p:cNvPicPr preferRelativeResize="0"/>
          <p:nvPr/>
        </p:nvPicPr>
        <p:blipFill rotWithShape="1">
          <a:blip r:embed="rId4">
            <a:alphaModFix/>
          </a:blip>
          <a:srcRect/>
          <a:stretch/>
        </p:blipFill>
        <p:spPr>
          <a:xfrm>
            <a:off x="2084008" y="3330134"/>
            <a:ext cx="7411683" cy="3527867"/>
          </a:xfrm>
          <a:prstGeom prst="rect">
            <a:avLst/>
          </a:prstGeom>
          <a:noFill/>
          <a:ln>
            <a:noFill/>
          </a:ln>
        </p:spPr>
      </p:pic>
      <p:pic>
        <p:nvPicPr>
          <p:cNvPr id="358" name="Google Shape;358;gdaee33dcc0_0_485"/>
          <p:cNvPicPr preferRelativeResize="0"/>
          <p:nvPr/>
        </p:nvPicPr>
        <p:blipFill rotWithShape="1">
          <a:blip r:embed="rId5">
            <a:alphaModFix/>
          </a:blip>
          <a:srcRect/>
          <a:stretch/>
        </p:blipFill>
        <p:spPr>
          <a:xfrm>
            <a:off x="3873304" y="1930562"/>
            <a:ext cx="3488789" cy="5266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gdaef3cb667_0_453"/>
          <p:cNvSpPr txBox="1">
            <a:spLocks noGrp="1"/>
          </p:cNvSpPr>
          <p:nvPr>
            <p:ph type="title"/>
          </p:nvPr>
        </p:nvSpPr>
        <p:spPr>
          <a:xfrm>
            <a:off x="458694" y="258510"/>
            <a:ext cx="108951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EB Garamond"/>
              <a:buNone/>
            </a:pPr>
            <a:r>
              <a:rPr lang="en-US" sz="4000"/>
              <a:t>Conditional Generation Model</a:t>
            </a:r>
            <a:endParaRPr sz="4000"/>
          </a:p>
        </p:txBody>
      </p:sp>
      <p:sp>
        <p:nvSpPr>
          <p:cNvPr id="364" name="Google Shape;364;gdaef3cb667_0_453"/>
          <p:cNvSpPr txBox="1">
            <a:spLocks noGrp="1"/>
          </p:cNvSpPr>
          <p:nvPr>
            <p:ph type="body" idx="1"/>
          </p:nvPr>
        </p:nvSpPr>
        <p:spPr>
          <a:xfrm>
            <a:off x="458694" y="1331100"/>
            <a:ext cx="11274600" cy="4195800"/>
          </a:xfrm>
          <a:prstGeom prst="rect">
            <a:avLst/>
          </a:prstGeom>
          <a:blipFill rotWithShape="1">
            <a:blip r:embed="rId3">
              <a:alphaModFix/>
            </a:blip>
            <a:stretch>
              <a:fillRect t="-1199"/>
            </a:stretch>
          </a:blipFill>
          <a:ln>
            <a:noFill/>
          </a:ln>
        </p:spPr>
        <p:txBody>
          <a:bodyPr spcFirstLastPara="1" wrap="square" lIns="91425" tIns="45700" rIns="91425" bIns="45700" anchor="t" anchorCtr="0">
            <a:normAutofit/>
          </a:bodyPr>
          <a:lstStyle/>
          <a:p>
            <a:pPr marL="457200" lvl="0" indent="-342900" algn="l" rtl="0">
              <a:lnSpc>
                <a:spcPct val="110000"/>
              </a:lnSpc>
              <a:spcBef>
                <a:spcPts val="1000"/>
              </a:spcBef>
              <a:spcAft>
                <a:spcPts val="0"/>
              </a:spcAft>
              <a:buSzPts val="1800"/>
              <a:buChar char="•"/>
            </a:pPr>
            <a:r>
              <a:rPr lang="en-US"/>
              <a:t> </a:t>
            </a:r>
            <a:endParaRPr/>
          </a:p>
        </p:txBody>
      </p:sp>
      <p:pic>
        <p:nvPicPr>
          <p:cNvPr id="365" name="Google Shape;365;gdaef3cb667_0_453"/>
          <p:cNvPicPr preferRelativeResize="0"/>
          <p:nvPr/>
        </p:nvPicPr>
        <p:blipFill rotWithShape="1">
          <a:blip r:embed="rId4">
            <a:alphaModFix/>
          </a:blip>
          <a:srcRect/>
          <a:stretch/>
        </p:blipFill>
        <p:spPr>
          <a:xfrm>
            <a:off x="3885463" y="4827895"/>
            <a:ext cx="3886467" cy="586637"/>
          </a:xfrm>
          <a:prstGeom prst="rect">
            <a:avLst/>
          </a:prstGeom>
          <a:noFill/>
          <a:ln>
            <a:noFill/>
          </a:ln>
        </p:spPr>
      </p:pic>
      <p:pic>
        <p:nvPicPr>
          <p:cNvPr id="366" name="Google Shape;366;gdaef3cb667_0_453"/>
          <p:cNvPicPr preferRelativeResize="0"/>
          <p:nvPr/>
        </p:nvPicPr>
        <p:blipFill rotWithShape="1">
          <a:blip r:embed="rId5">
            <a:alphaModFix/>
          </a:blip>
          <a:srcRect/>
          <a:stretch/>
        </p:blipFill>
        <p:spPr>
          <a:xfrm>
            <a:off x="3885463" y="2070163"/>
            <a:ext cx="3333165" cy="586637"/>
          </a:xfrm>
          <a:prstGeom prst="rect">
            <a:avLst/>
          </a:prstGeom>
          <a:noFill/>
          <a:ln>
            <a:noFill/>
          </a:ln>
        </p:spPr>
      </p:pic>
      <p:sp>
        <p:nvSpPr>
          <p:cNvPr id="367" name="Google Shape;367;gdaef3cb667_0_453"/>
          <p:cNvSpPr txBox="1"/>
          <p:nvPr/>
        </p:nvSpPr>
        <p:spPr>
          <a:xfrm>
            <a:off x="458694" y="5700046"/>
            <a:ext cx="11274600" cy="894000"/>
          </a:xfrm>
          <a:prstGeom prst="rect">
            <a:avLst/>
          </a:prstGeom>
          <a:noFill/>
          <a:ln>
            <a:noFill/>
          </a:ln>
        </p:spPr>
        <p:txBody>
          <a:bodyPr spcFirstLastPara="1" wrap="square" lIns="91425" tIns="45700" rIns="91425" bIns="45700" anchor="t" anchorCtr="0">
            <a:normAutofit fontScale="47500" lnSpcReduction="20000"/>
          </a:bodyPr>
          <a:lstStyle/>
          <a:p>
            <a:pPr marL="457200" marR="0" lvl="0" indent="-406400" algn="l" rtl="0">
              <a:lnSpc>
                <a:spcPct val="110000"/>
              </a:lnSpc>
              <a:spcBef>
                <a:spcPts val="0"/>
              </a:spcBef>
              <a:spcAft>
                <a:spcPts val="0"/>
              </a:spcAft>
              <a:buClr>
                <a:schemeClr val="dk1"/>
              </a:buClr>
              <a:buSzPct val="100000"/>
              <a:buFont typeface="Arial"/>
              <a:buChar char="•"/>
            </a:pPr>
            <a:r>
              <a:rPr lang="en-US" sz="7000" b="0" i="0" u="none" strike="noStrike" cap="none">
                <a:solidFill>
                  <a:schemeClr val="dk1"/>
                </a:solidFill>
                <a:latin typeface="Arial"/>
                <a:ea typeface="Arial"/>
                <a:cs typeface="Arial"/>
                <a:sym typeface="Arial"/>
              </a:rPr>
              <a:t>Ensure the model ‘remember’ the ingredients all the time</a:t>
            </a:r>
            <a:endParaRPr sz="7000"/>
          </a:p>
          <a:p>
            <a:pPr marL="914400" marR="0" lvl="1" indent="-228600" algn="l" rtl="0">
              <a:lnSpc>
                <a:spcPct val="110000"/>
              </a:lnSpc>
              <a:spcBef>
                <a:spcPts val="0"/>
              </a:spcBef>
              <a:spcAft>
                <a:spcPts val="0"/>
              </a:spcAft>
              <a:buClr>
                <a:schemeClr val="dk1"/>
              </a:buClr>
              <a:buSzPct val="58333"/>
              <a:buFont typeface="Arial"/>
              <a:buNone/>
            </a:pPr>
            <a:endParaRPr sz="2400" b="0" i="0" u="none" strike="noStrike" cap="none">
              <a:solidFill>
                <a:schemeClr val="dk1"/>
              </a:solidFill>
              <a:latin typeface="Arial"/>
              <a:ea typeface="Arial"/>
              <a:cs typeface="Arial"/>
              <a:sym typeface="Arial"/>
            </a:endParaRPr>
          </a:p>
          <a:p>
            <a:pPr marL="914400" marR="0" lvl="1" indent="-228600" algn="l" rtl="0">
              <a:lnSpc>
                <a:spcPct val="110000"/>
              </a:lnSpc>
              <a:spcBef>
                <a:spcPts val="0"/>
              </a:spcBef>
              <a:spcAft>
                <a:spcPts val="0"/>
              </a:spcAft>
              <a:buClr>
                <a:schemeClr val="dk1"/>
              </a:buClr>
              <a:buSzPct val="87500"/>
              <a:buFont typeface="Arial"/>
              <a:buNone/>
            </a:pPr>
            <a:endParaRPr sz="1600" b="1" i="0" u="none" strike="noStrike" cap="none">
              <a:solidFill>
                <a:schemeClr val="dk1"/>
              </a:solidFill>
              <a:latin typeface="Arial"/>
              <a:ea typeface="Arial"/>
              <a:cs typeface="Arial"/>
              <a:sym typeface="Arial"/>
            </a:endParaRPr>
          </a:p>
          <a:p>
            <a:pPr marL="914400" marR="0" lvl="1" indent="-228600" algn="l" rtl="0">
              <a:lnSpc>
                <a:spcPct val="110000"/>
              </a:lnSpc>
              <a:spcBef>
                <a:spcPts val="0"/>
              </a:spcBef>
              <a:spcAft>
                <a:spcPts val="0"/>
              </a:spcAft>
              <a:buClr>
                <a:schemeClr val="dk1"/>
              </a:buClr>
              <a:buSzPct val="87500"/>
              <a:buFont typeface="Arial"/>
              <a:buNone/>
            </a:pPr>
            <a:endParaRPr sz="1600" b="1" i="0" u="none" strike="noStrike" cap="none">
              <a:solidFill>
                <a:schemeClr val="dk1"/>
              </a:solidFill>
              <a:latin typeface="Arial"/>
              <a:ea typeface="Arial"/>
              <a:cs typeface="Arial"/>
              <a:sym typeface="Arial"/>
            </a:endParaRPr>
          </a:p>
          <a:p>
            <a:pPr marL="914400" marR="0" lvl="1" indent="-228600" algn="l" rtl="0">
              <a:lnSpc>
                <a:spcPct val="110000"/>
              </a:lnSpc>
              <a:spcBef>
                <a:spcPts val="0"/>
              </a:spcBef>
              <a:spcAft>
                <a:spcPts val="0"/>
              </a:spcAft>
              <a:buClr>
                <a:schemeClr val="dk1"/>
              </a:buClr>
              <a:buSzPct val="87500"/>
              <a:buFont typeface="Arial"/>
              <a:buNone/>
            </a:pPr>
            <a:endParaRPr sz="1600" b="1" i="0" u="none" strike="noStrike" cap="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UCL_Mid_Green_Slide_Theme">
  <a:themeElements>
    <a:clrScheme name="UCL Mid Green Theme">
      <a:dk1>
        <a:srgbClr val="000000"/>
      </a:dk1>
      <a:lt1>
        <a:srgbClr val="FFFFFF"/>
      </a:lt1>
      <a:dk2>
        <a:srgbClr val="8F993E"/>
      </a:dk2>
      <a:lt2>
        <a:srgbClr val="E9EBD8"/>
      </a:lt2>
      <a:accent1>
        <a:srgbClr val="93272C"/>
      </a:accent1>
      <a:accent2>
        <a:srgbClr val="BBC592"/>
      </a:accent2>
      <a:accent3>
        <a:srgbClr val="F6BE00"/>
      </a:accent3>
      <a:accent4>
        <a:srgbClr val="002855"/>
      </a:accent4>
      <a:accent5>
        <a:srgbClr val="E03C31"/>
      </a:accent5>
      <a:accent6>
        <a:srgbClr val="A4DBE8"/>
      </a:accent6>
      <a:hlink>
        <a:srgbClr val="0097A9"/>
      </a:hlink>
      <a:folHlink>
        <a:srgbClr val="0097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CL_Mid_Green_Slide_Theme">
  <a:themeElements>
    <a:clrScheme name="UCL Mid Green Theme">
      <a:dk1>
        <a:srgbClr val="000000"/>
      </a:dk1>
      <a:lt1>
        <a:srgbClr val="FFFFFF"/>
      </a:lt1>
      <a:dk2>
        <a:srgbClr val="8F993E"/>
      </a:dk2>
      <a:lt2>
        <a:srgbClr val="E9EBD8"/>
      </a:lt2>
      <a:accent1>
        <a:srgbClr val="93272C"/>
      </a:accent1>
      <a:accent2>
        <a:srgbClr val="BBC592"/>
      </a:accent2>
      <a:accent3>
        <a:srgbClr val="F6BE00"/>
      </a:accent3>
      <a:accent4>
        <a:srgbClr val="002855"/>
      </a:accent4>
      <a:accent5>
        <a:srgbClr val="E03C31"/>
      </a:accent5>
      <a:accent6>
        <a:srgbClr val="A4DBE8"/>
      </a:accent6>
      <a:hlink>
        <a:srgbClr val="0097A9"/>
      </a:hlink>
      <a:folHlink>
        <a:srgbClr val="0097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574</Words>
  <Application>Microsoft Macintosh PowerPoint</Application>
  <PresentationFormat>宽屏</PresentationFormat>
  <Paragraphs>105</Paragraphs>
  <Slides>18</Slides>
  <Notes>18</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18</vt:i4>
      </vt:variant>
    </vt:vector>
  </HeadingPairs>
  <TitlesOfParts>
    <vt:vector size="24" baseType="lpstr">
      <vt:lpstr>Arial</vt:lpstr>
      <vt:lpstr>Avenir</vt:lpstr>
      <vt:lpstr>Calibri</vt:lpstr>
      <vt:lpstr>EB Garamond</vt:lpstr>
      <vt:lpstr>UCL_Mid_Green_Slide_Theme</vt:lpstr>
      <vt:lpstr>UCL_Mid_Green_Slide_Theme</vt:lpstr>
      <vt:lpstr>Coherence Improvement on  Pre-Training Based Cooking Recipe Generation</vt:lpstr>
      <vt:lpstr>Background</vt:lpstr>
      <vt:lpstr> Background </vt:lpstr>
      <vt:lpstr>Research questions</vt:lpstr>
      <vt:lpstr>Methodology</vt:lpstr>
      <vt:lpstr>Proposed Model: BART with CDM</vt:lpstr>
      <vt:lpstr>Conditional Generation</vt:lpstr>
      <vt:lpstr>Conditional Generation Model</vt:lpstr>
      <vt:lpstr>Conditional Generation Model</vt:lpstr>
      <vt:lpstr>Conditional Generation Model</vt:lpstr>
      <vt:lpstr>Proposed Model: BART with CDM</vt:lpstr>
      <vt:lpstr>How to get the (Global) coherence feature?</vt:lpstr>
      <vt:lpstr>Coherence Discriminate Module</vt:lpstr>
      <vt:lpstr>Proposed Model: BART with CDM</vt:lpstr>
      <vt:lpstr>Loss Modification</vt:lpstr>
      <vt:lpstr>Evaluation</vt:lpstr>
      <vt:lpstr>Qualitative Review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Coherence Improvement on  Pre-Training Based Cooking Recipe Generation</dc:title>
  <dc:creator>Yuan, Jiahe</dc:creator>
  <cp:lastModifiedBy>Jiang, Keyue</cp:lastModifiedBy>
  <cp:revision>1</cp:revision>
  <dcterms:created xsi:type="dcterms:W3CDTF">2021-05-30T16:29:38Z</dcterms:created>
  <dcterms:modified xsi:type="dcterms:W3CDTF">2021-06-01T10:45:12Z</dcterms:modified>
</cp:coreProperties>
</file>